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Lobster Two"/>
      <p:regular r:id="rId15"/>
      <p:bold r:id="rId16"/>
      <p:italic r:id="rId17"/>
      <p:boldItalic r:id="rId18"/>
    </p:embeddedFont>
    <p:embeddedFont>
      <p:font typeface="Catamaran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LobsterTwo-regular.fntdata"/><Relationship Id="rId14" Type="http://schemas.openxmlformats.org/officeDocument/2006/relationships/slide" Target="slides/slide8.xml"/><Relationship Id="rId17" Type="http://schemas.openxmlformats.org/officeDocument/2006/relationships/font" Target="fonts/LobsterTwo-italic.fntdata"/><Relationship Id="rId16" Type="http://schemas.openxmlformats.org/officeDocument/2006/relationships/font" Target="fonts/LobsterTwo-bold.fntdata"/><Relationship Id="rId19" Type="http://schemas.openxmlformats.org/officeDocument/2006/relationships/font" Target="fonts/Catamaran-regular.fntdata"/><Relationship Id="rId18" Type="http://schemas.openxmlformats.org/officeDocument/2006/relationships/font" Target="fonts/LobsterTw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77c652bb8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77c652bb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77c652bb8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77c652bb8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77c652bb8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77c652bb8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77c652bb8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77c652bb8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77c652bb8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77c652bb8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f851b01b4a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f851b01b4a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f851b01b4a_1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f851b01b4a_1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f851b01b4a_1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f851b01b4a_1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127699" y="4379877"/>
            <a:ext cx="9341583" cy="763624"/>
          </a:xfrm>
          <a:custGeom>
            <a:rect b="b" l="l" r="r" t="t"/>
            <a:pathLst>
              <a:path extrusionOk="0" h="23356" w="285719">
                <a:moveTo>
                  <a:pt x="0" y="1"/>
                </a:moveTo>
                <a:lnTo>
                  <a:pt x="0" y="23356"/>
                </a:lnTo>
                <a:lnTo>
                  <a:pt x="285718" y="23356"/>
                </a:lnTo>
                <a:lnTo>
                  <a:pt x="285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3149654" y="375366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343" y="1512466"/>
            <a:ext cx="563694" cy="147389"/>
          </a:xfrm>
          <a:custGeom>
            <a:rect b="b" l="l" r="r" t="t"/>
            <a:pathLst>
              <a:path extrusionOk="0" h="4508" w="17241">
                <a:moveTo>
                  <a:pt x="8000" y="0"/>
                </a:moveTo>
                <a:cubicBezTo>
                  <a:pt x="6319" y="0"/>
                  <a:pt x="4857" y="921"/>
                  <a:pt x="4083" y="2284"/>
                </a:cubicBezTo>
                <a:cubicBezTo>
                  <a:pt x="3656" y="2008"/>
                  <a:pt x="3163" y="1861"/>
                  <a:pt x="2656" y="1861"/>
                </a:cubicBezTo>
                <a:cubicBezTo>
                  <a:pt x="2653" y="1861"/>
                  <a:pt x="2650" y="1861"/>
                  <a:pt x="2647" y="1861"/>
                </a:cubicBezTo>
                <a:cubicBezTo>
                  <a:pt x="2646" y="1861"/>
                  <a:pt x="2645" y="1861"/>
                  <a:pt x="2644" y="1861"/>
                </a:cubicBezTo>
                <a:cubicBezTo>
                  <a:pt x="1182" y="1861"/>
                  <a:pt x="0" y="3046"/>
                  <a:pt x="0" y="4508"/>
                </a:cubicBezTo>
                <a:lnTo>
                  <a:pt x="17238" y="4508"/>
                </a:lnTo>
                <a:cubicBezTo>
                  <a:pt x="17240" y="3839"/>
                  <a:pt x="16833" y="3236"/>
                  <a:pt x="16211" y="2990"/>
                </a:cubicBezTo>
                <a:cubicBezTo>
                  <a:pt x="16015" y="2912"/>
                  <a:pt x="15811" y="2875"/>
                  <a:pt x="15608" y="2875"/>
                </a:cubicBezTo>
                <a:cubicBezTo>
                  <a:pt x="15167" y="2875"/>
                  <a:pt x="14735" y="3054"/>
                  <a:pt x="14421" y="3387"/>
                </a:cubicBezTo>
                <a:cubicBezTo>
                  <a:pt x="14046" y="2808"/>
                  <a:pt x="13410" y="2479"/>
                  <a:pt x="12750" y="2479"/>
                </a:cubicBezTo>
                <a:cubicBezTo>
                  <a:pt x="12526" y="2479"/>
                  <a:pt x="12298" y="2517"/>
                  <a:pt x="12077" y="2597"/>
                </a:cubicBezTo>
                <a:cubicBezTo>
                  <a:pt x="11357" y="1065"/>
                  <a:pt x="9804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7531438" y="1512466"/>
            <a:ext cx="563694" cy="147389"/>
          </a:xfrm>
          <a:custGeom>
            <a:rect b="b" l="l" r="r" t="t"/>
            <a:pathLst>
              <a:path extrusionOk="0" h="4508" w="17241">
                <a:moveTo>
                  <a:pt x="8000" y="0"/>
                </a:moveTo>
                <a:cubicBezTo>
                  <a:pt x="6321" y="0"/>
                  <a:pt x="4858" y="922"/>
                  <a:pt x="4083" y="2284"/>
                </a:cubicBezTo>
                <a:cubicBezTo>
                  <a:pt x="3658" y="2008"/>
                  <a:pt x="3163" y="1860"/>
                  <a:pt x="2657" y="1860"/>
                </a:cubicBezTo>
                <a:cubicBezTo>
                  <a:pt x="2654" y="1860"/>
                  <a:pt x="2651" y="1860"/>
                  <a:pt x="2648" y="1860"/>
                </a:cubicBezTo>
                <a:cubicBezTo>
                  <a:pt x="1186" y="1860"/>
                  <a:pt x="0" y="3044"/>
                  <a:pt x="0" y="4508"/>
                </a:cubicBezTo>
                <a:lnTo>
                  <a:pt x="17240" y="4508"/>
                </a:lnTo>
                <a:cubicBezTo>
                  <a:pt x="17240" y="3838"/>
                  <a:pt x="16833" y="3236"/>
                  <a:pt x="16211" y="2990"/>
                </a:cubicBezTo>
                <a:cubicBezTo>
                  <a:pt x="16015" y="2912"/>
                  <a:pt x="15811" y="2874"/>
                  <a:pt x="15608" y="2874"/>
                </a:cubicBezTo>
                <a:cubicBezTo>
                  <a:pt x="15167" y="2874"/>
                  <a:pt x="14735" y="3053"/>
                  <a:pt x="14421" y="3387"/>
                </a:cubicBezTo>
                <a:cubicBezTo>
                  <a:pt x="14046" y="2808"/>
                  <a:pt x="13411" y="2479"/>
                  <a:pt x="12751" y="2479"/>
                </a:cubicBezTo>
                <a:cubicBezTo>
                  <a:pt x="12527" y="2479"/>
                  <a:pt x="12299" y="2517"/>
                  <a:pt x="12077" y="2596"/>
                </a:cubicBezTo>
                <a:cubicBezTo>
                  <a:pt x="11359" y="1065"/>
                  <a:pt x="9806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191036" y="2016786"/>
            <a:ext cx="418659" cy="109463"/>
          </a:xfrm>
          <a:custGeom>
            <a:rect b="b" l="l" r="r" t="t"/>
            <a:pathLst>
              <a:path extrusionOk="0" h="3348" w="12805">
                <a:moveTo>
                  <a:pt x="6864" y="1"/>
                </a:moveTo>
                <a:cubicBezTo>
                  <a:pt x="6820" y="1"/>
                  <a:pt x="6776" y="2"/>
                  <a:pt x="6732" y="3"/>
                </a:cubicBezTo>
                <a:cubicBezTo>
                  <a:pt x="5483" y="52"/>
                  <a:pt x="4364" y="796"/>
                  <a:pt x="3835" y="1930"/>
                </a:cubicBezTo>
                <a:cubicBezTo>
                  <a:pt x="3679" y="1874"/>
                  <a:pt x="3515" y="1844"/>
                  <a:pt x="3348" y="1843"/>
                </a:cubicBezTo>
                <a:cubicBezTo>
                  <a:pt x="3347" y="1843"/>
                  <a:pt x="3345" y="1843"/>
                  <a:pt x="3343" y="1843"/>
                </a:cubicBezTo>
                <a:cubicBezTo>
                  <a:pt x="2841" y="1843"/>
                  <a:pt x="2373" y="2097"/>
                  <a:pt x="2094" y="2515"/>
                </a:cubicBezTo>
                <a:cubicBezTo>
                  <a:pt x="1861" y="2267"/>
                  <a:pt x="1540" y="2134"/>
                  <a:pt x="1213" y="2134"/>
                </a:cubicBezTo>
                <a:cubicBezTo>
                  <a:pt x="1062" y="2134"/>
                  <a:pt x="911" y="2162"/>
                  <a:pt x="766" y="2220"/>
                </a:cubicBezTo>
                <a:cubicBezTo>
                  <a:pt x="304" y="2403"/>
                  <a:pt x="0" y="2851"/>
                  <a:pt x="2" y="3348"/>
                </a:cubicBezTo>
                <a:lnTo>
                  <a:pt x="12805" y="3348"/>
                </a:lnTo>
                <a:cubicBezTo>
                  <a:pt x="12803" y="2263"/>
                  <a:pt x="11925" y="1382"/>
                  <a:pt x="10840" y="1382"/>
                </a:cubicBezTo>
                <a:cubicBezTo>
                  <a:pt x="10839" y="1382"/>
                  <a:pt x="10838" y="1382"/>
                  <a:pt x="10837" y="1382"/>
                </a:cubicBezTo>
                <a:cubicBezTo>
                  <a:pt x="10459" y="1382"/>
                  <a:pt x="10089" y="1491"/>
                  <a:pt x="9771" y="1697"/>
                </a:cubicBezTo>
                <a:cubicBezTo>
                  <a:pt x="9178" y="646"/>
                  <a:pt x="8065" y="1"/>
                  <a:pt x="6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2791000"/>
            <a:ext cx="8520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 flipH="1">
            <a:off x="2191050" y="3635500"/>
            <a:ext cx="4761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tamaran"/>
              <a:buNone/>
              <a:defRPr sz="2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"/>
              <a:buNone/>
              <a:defRPr sz="2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018075" y="1640450"/>
            <a:ext cx="380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1001058" y="830925"/>
            <a:ext cx="17199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 flipH="1">
            <a:off x="1017950" y="2671643"/>
            <a:ext cx="237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-145500" y="4374375"/>
            <a:ext cx="93777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/>
          <p:nvPr/>
        </p:nvSpPr>
        <p:spPr>
          <a:xfrm>
            <a:off x="4415995" y="2007889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357345" y="161514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5233775" y="2336400"/>
            <a:ext cx="3453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5233775" y="2721414"/>
            <a:ext cx="34530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052025" y="1482225"/>
            <a:ext cx="3304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787175" y="1045125"/>
            <a:ext cx="33048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949550" y="472418"/>
            <a:ext cx="5244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485295"/>
            <a:ext cx="8229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8645027" y="2019767"/>
            <a:ext cx="390161" cy="10198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7081445" y="1077764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9"/>
          <p:cNvGrpSpPr/>
          <p:nvPr/>
        </p:nvGrpSpPr>
        <p:grpSpPr>
          <a:xfrm>
            <a:off x="-559172" y="414705"/>
            <a:ext cx="9849544" cy="4737917"/>
            <a:chOff x="-559172" y="414705"/>
            <a:chExt cx="9849544" cy="4737917"/>
          </a:xfrm>
        </p:grpSpPr>
        <p:grpSp>
          <p:nvGrpSpPr>
            <p:cNvPr id="84" name="Google Shape;84;p19"/>
            <p:cNvGrpSpPr/>
            <p:nvPr/>
          </p:nvGrpSpPr>
          <p:grpSpPr>
            <a:xfrm>
              <a:off x="-559172" y="414705"/>
              <a:ext cx="9849544" cy="4737917"/>
              <a:chOff x="-559172" y="414705"/>
              <a:chExt cx="9849544" cy="4737917"/>
            </a:xfrm>
          </p:grpSpPr>
          <p:sp>
            <p:nvSpPr>
              <p:cNvPr id="85" name="Google Shape;85;p19"/>
              <p:cNvSpPr/>
              <p:nvPr/>
            </p:nvSpPr>
            <p:spPr>
              <a:xfrm rot="2700000">
                <a:off x="-1158596" y="2401832"/>
                <a:ext cx="5936764" cy="763662"/>
              </a:xfrm>
              <a:custGeom>
                <a:rect b="b" l="l" r="r" t="t"/>
                <a:pathLst>
                  <a:path extrusionOk="0" h="23356" w="285719">
                    <a:moveTo>
                      <a:pt x="0" y="1"/>
                    </a:moveTo>
                    <a:lnTo>
                      <a:pt x="0" y="23356"/>
                    </a:lnTo>
                    <a:lnTo>
                      <a:pt x="285718" y="23356"/>
                    </a:lnTo>
                    <a:lnTo>
                      <a:pt x="2857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9"/>
              <p:cNvSpPr/>
              <p:nvPr/>
            </p:nvSpPr>
            <p:spPr>
              <a:xfrm>
                <a:off x="3638850" y="4379800"/>
                <a:ext cx="5651522" cy="763683"/>
              </a:xfrm>
              <a:custGeom>
                <a:rect b="b" l="l" r="r" t="t"/>
                <a:pathLst>
                  <a:path extrusionOk="0" h="23356" w="285719">
                    <a:moveTo>
                      <a:pt x="0" y="1"/>
                    </a:moveTo>
                    <a:lnTo>
                      <a:pt x="0" y="23356"/>
                    </a:lnTo>
                    <a:lnTo>
                      <a:pt x="285718" y="23356"/>
                    </a:lnTo>
                    <a:lnTo>
                      <a:pt x="2857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" name="Google Shape;87;p19"/>
            <p:cNvSpPr/>
            <p:nvPr/>
          </p:nvSpPr>
          <p:spPr>
            <a:xfrm>
              <a:off x="-265725" y="712475"/>
              <a:ext cx="9555900" cy="4043625"/>
            </a:xfrm>
            <a:custGeom>
              <a:rect b="b" l="l" r="r" t="t"/>
              <a:pathLst>
                <a:path extrusionOk="0" h="161745" w="382236">
                  <a:moveTo>
                    <a:pt x="0" y="0"/>
                  </a:moveTo>
                  <a:lnTo>
                    <a:pt x="161745" y="161745"/>
                  </a:lnTo>
                  <a:lnTo>
                    <a:pt x="379907" y="161745"/>
                  </a:lnTo>
                  <a:lnTo>
                    <a:pt x="382236" y="159416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88" name="Google Shape;88;p19"/>
          <p:cNvSpPr txBox="1"/>
          <p:nvPr>
            <p:ph type="title"/>
          </p:nvPr>
        </p:nvSpPr>
        <p:spPr>
          <a:xfrm>
            <a:off x="4867075" y="1177498"/>
            <a:ext cx="28080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4867075" y="2135125"/>
            <a:ext cx="28080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-1361775" y="140550"/>
            <a:ext cx="4862400" cy="486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718850" y="450150"/>
            <a:ext cx="2499000" cy="4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2656800" y="486752"/>
            <a:ext cx="3830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2" type="title"/>
          </p:nvPr>
        </p:nvSpPr>
        <p:spPr>
          <a:xfrm>
            <a:off x="780707" y="3173037"/>
            <a:ext cx="19233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 flipH="1">
            <a:off x="780786" y="3593337"/>
            <a:ext cx="192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3" type="title"/>
          </p:nvPr>
        </p:nvSpPr>
        <p:spPr>
          <a:xfrm>
            <a:off x="6441135" y="2090718"/>
            <a:ext cx="19233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1"/>
          <p:cNvSpPr txBox="1"/>
          <p:nvPr>
            <p:ph idx="4" type="subTitle"/>
          </p:nvPr>
        </p:nvSpPr>
        <p:spPr>
          <a:xfrm flipH="1">
            <a:off x="6441115" y="2511018"/>
            <a:ext cx="192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99" name="Google Shape;99;p21"/>
          <p:cNvSpPr/>
          <p:nvPr/>
        </p:nvSpPr>
        <p:spPr>
          <a:xfrm>
            <a:off x="-371730" y="1919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/>
          <p:nvPr/>
        </p:nvSpPr>
        <p:spPr>
          <a:xfrm>
            <a:off x="1502423" y="8074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7812048" y="29106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064200" y="477628"/>
            <a:ext cx="3015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 flipH="1">
            <a:off x="1572600" y="953100"/>
            <a:ext cx="5998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91">
          <p15:clr>
            <a:srgbClr val="FA7B17"/>
          </p15:clr>
        </p15:guide>
        <p15:guide id="2" pos="476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2148750" y="480580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hasCustomPrompt="1" idx="2" type="title"/>
          </p:nvPr>
        </p:nvSpPr>
        <p:spPr>
          <a:xfrm>
            <a:off x="4508676" y="2840550"/>
            <a:ext cx="2059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 flipH="1">
            <a:off x="6568431" y="3001500"/>
            <a:ext cx="2239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accent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1154700" y="1204900"/>
            <a:ext cx="6834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"/>
              <a:buAutoNum type="arabicPeriod"/>
              <a:defRPr sz="1200">
                <a:latin typeface="Catamaran"/>
                <a:ea typeface="Catamaran"/>
                <a:cs typeface="Catamaran"/>
                <a:sym typeface="Catamaran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alphaLcPeriod"/>
              <a:defRPr sz="12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romanLcPeriod"/>
              <a:defRPr sz="12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arabicPeriod"/>
              <a:defRPr sz="12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alphaLcPeriod"/>
              <a:defRPr sz="12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romanLcPeriod"/>
              <a:defRPr sz="12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arabicPeriod"/>
              <a:defRPr sz="12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alphaLcPeriod"/>
              <a:defRPr sz="12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uli"/>
              <a:buAutoNum type="romanLcPeriod"/>
              <a:defRPr sz="1200"/>
            </a:lvl9pPr>
          </a:lstStyle>
          <a:p/>
        </p:txBody>
      </p:sp>
      <p:sp>
        <p:nvSpPr>
          <p:cNvPr id="112" name="Google Shape;112;p25"/>
          <p:cNvSpPr txBox="1"/>
          <p:nvPr>
            <p:ph type="title"/>
          </p:nvPr>
        </p:nvSpPr>
        <p:spPr>
          <a:xfrm>
            <a:off x="1949550" y="484229"/>
            <a:ext cx="5244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5"/>
          <p:cNvSpPr/>
          <p:nvPr/>
        </p:nvSpPr>
        <p:spPr>
          <a:xfrm>
            <a:off x="8422554" y="375366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/>
          <p:nvPr/>
        </p:nvSpPr>
        <p:spPr>
          <a:xfrm>
            <a:off x="5343" y="1512466"/>
            <a:ext cx="563694" cy="147389"/>
          </a:xfrm>
          <a:custGeom>
            <a:rect b="b" l="l" r="r" t="t"/>
            <a:pathLst>
              <a:path extrusionOk="0" h="4508" w="17241">
                <a:moveTo>
                  <a:pt x="8000" y="0"/>
                </a:moveTo>
                <a:cubicBezTo>
                  <a:pt x="6319" y="0"/>
                  <a:pt x="4857" y="921"/>
                  <a:pt x="4083" y="2284"/>
                </a:cubicBezTo>
                <a:cubicBezTo>
                  <a:pt x="3656" y="2008"/>
                  <a:pt x="3163" y="1861"/>
                  <a:pt x="2656" y="1861"/>
                </a:cubicBezTo>
                <a:cubicBezTo>
                  <a:pt x="2653" y="1861"/>
                  <a:pt x="2650" y="1861"/>
                  <a:pt x="2647" y="1861"/>
                </a:cubicBezTo>
                <a:cubicBezTo>
                  <a:pt x="2646" y="1861"/>
                  <a:pt x="2645" y="1861"/>
                  <a:pt x="2644" y="1861"/>
                </a:cubicBezTo>
                <a:cubicBezTo>
                  <a:pt x="1182" y="1861"/>
                  <a:pt x="0" y="3046"/>
                  <a:pt x="0" y="4508"/>
                </a:cubicBezTo>
                <a:lnTo>
                  <a:pt x="17238" y="4508"/>
                </a:lnTo>
                <a:cubicBezTo>
                  <a:pt x="17240" y="3839"/>
                  <a:pt x="16833" y="3236"/>
                  <a:pt x="16211" y="2990"/>
                </a:cubicBezTo>
                <a:cubicBezTo>
                  <a:pt x="16015" y="2912"/>
                  <a:pt x="15811" y="2875"/>
                  <a:pt x="15608" y="2875"/>
                </a:cubicBezTo>
                <a:cubicBezTo>
                  <a:pt x="15167" y="2875"/>
                  <a:pt x="14735" y="3054"/>
                  <a:pt x="14421" y="3387"/>
                </a:cubicBezTo>
                <a:cubicBezTo>
                  <a:pt x="14046" y="2808"/>
                  <a:pt x="13410" y="2479"/>
                  <a:pt x="12750" y="2479"/>
                </a:cubicBezTo>
                <a:cubicBezTo>
                  <a:pt x="12526" y="2479"/>
                  <a:pt x="12298" y="2517"/>
                  <a:pt x="12077" y="2597"/>
                </a:cubicBezTo>
                <a:cubicBezTo>
                  <a:pt x="11357" y="1065"/>
                  <a:pt x="9804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5"/>
          <p:cNvSpPr/>
          <p:nvPr/>
        </p:nvSpPr>
        <p:spPr>
          <a:xfrm>
            <a:off x="1352763" y="289666"/>
            <a:ext cx="563694" cy="147389"/>
          </a:xfrm>
          <a:custGeom>
            <a:rect b="b" l="l" r="r" t="t"/>
            <a:pathLst>
              <a:path extrusionOk="0" h="4508" w="17241">
                <a:moveTo>
                  <a:pt x="8000" y="0"/>
                </a:moveTo>
                <a:cubicBezTo>
                  <a:pt x="6321" y="0"/>
                  <a:pt x="4858" y="922"/>
                  <a:pt x="4083" y="2284"/>
                </a:cubicBezTo>
                <a:cubicBezTo>
                  <a:pt x="3658" y="2008"/>
                  <a:pt x="3163" y="1860"/>
                  <a:pt x="2657" y="1860"/>
                </a:cubicBezTo>
                <a:cubicBezTo>
                  <a:pt x="2654" y="1860"/>
                  <a:pt x="2651" y="1860"/>
                  <a:pt x="2648" y="1860"/>
                </a:cubicBezTo>
                <a:cubicBezTo>
                  <a:pt x="1186" y="1860"/>
                  <a:pt x="0" y="3044"/>
                  <a:pt x="0" y="4508"/>
                </a:cubicBezTo>
                <a:lnTo>
                  <a:pt x="17240" y="4508"/>
                </a:lnTo>
                <a:cubicBezTo>
                  <a:pt x="17240" y="3838"/>
                  <a:pt x="16833" y="3236"/>
                  <a:pt x="16211" y="2990"/>
                </a:cubicBezTo>
                <a:cubicBezTo>
                  <a:pt x="16015" y="2912"/>
                  <a:pt x="15811" y="2874"/>
                  <a:pt x="15608" y="2874"/>
                </a:cubicBezTo>
                <a:cubicBezTo>
                  <a:pt x="15167" y="2874"/>
                  <a:pt x="14735" y="3053"/>
                  <a:pt x="14421" y="3387"/>
                </a:cubicBezTo>
                <a:cubicBezTo>
                  <a:pt x="14046" y="2808"/>
                  <a:pt x="13411" y="2479"/>
                  <a:pt x="12751" y="2479"/>
                </a:cubicBezTo>
                <a:cubicBezTo>
                  <a:pt x="12527" y="2479"/>
                  <a:pt x="12299" y="2517"/>
                  <a:pt x="12077" y="2596"/>
                </a:cubicBezTo>
                <a:cubicBezTo>
                  <a:pt x="11359" y="1065"/>
                  <a:pt x="9806" y="0"/>
                  <a:pt x="8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5"/>
          <p:cNvSpPr/>
          <p:nvPr/>
        </p:nvSpPr>
        <p:spPr>
          <a:xfrm>
            <a:off x="8201486" y="4151811"/>
            <a:ext cx="418659" cy="109463"/>
          </a:xfrm>
          <a:custGeom>
            <a:rect b="b" l="l" r="r" t="t"/>
            <a:pathLst>
              <a:path extrusionOk="0" h="3348" w="12805">
                <a:moveTo>
                  <a:pt x="6864" y="1"/>
                </a:moveTo>
                <a:cubicBezTo>
                  <a:pt x="6820" y="1"/>
                  <a:pt x="6776" y="2"/>
                  <a:pt x="6732" y="3"/>
                </a:cubicBezTo>
                <a:cubicBezTo>
                  <a:pt x="5483" y="52"/>
                  <a:pt x="4364" y="796"/>
                  <a:pt x="3835" y="1930"/>
                </a:cubicBezTo>
                <a:cubicBezTo>
                  <a:pt x="3679" y="1874"/>
                  <a:pt x="3515" y="1844"/>
                  <a:pt x="3348" y="1843"/>
                </a:cubicBezTo>
                <a:cubicBezTo>
                  <a:pt x="3347" y="1843"/>
                  <a:pt x="3345" y="1843"/>
                  <a:pt x="3343" y="1843"/>
                </a:cubicBezTo>
                <a:cubicBezTo>
                  <a:pt x="2841" y="1843"/>
                  <a:pt x="2373" y="2097"/>
                  <a:pt x="2094" y="2515"/>
                </a:cubicBezTo>
                <a:cubicBezTo>
                  <a:pt x="1861" y="2267"/>
                  <a:pt x="1540" y="2134"/>
                  <a:pt x="1213" y="2134"/>
                </a:cubicBezTo>
                <a:cubicBezTo>
                  <a:pt x="1062" y="2134"/>
                  <a:pt x="911" y="2162"/>
                  <a:pt x="766" y="2220"/>
                </a:cubicBezTo>
                <a:cubicBezTo>
                  <a:pt x="304" y="2403"/>
                  <a:pt x="0" y="2851"/>
                  <a:pt x="2" y="3348"/>
                </a:cubicBezTo>
                <a:lnTo>
                  <a:pt x="12805" y="3348"/>
                </a:lnTo>
                <a:cubicBezTo>
                  <a:pt x="12803" y="2263"/>
                  <a:pt x="11925" y="1382"/>
                  <a:pt x="10840" y="1382"/>
                </a:cubicBezTo>
                <a:cubicBezTo>
                  <a:pt x="10839" y="1382"/>
                  <a:pt x="10838" y="1382"/>
                  <a:pt x="10837" y="1382"/>
                </a:cubicBezTo>
                <a:cubicBezTo>
                  <a:pt x="10459" y="1382"/>
                  <a:pt x="10089" y="1491"/>
                  <a:pt x="9771" y="1697"/>
                </a:cubicBezTo>
                <a:cubicBezTo>
                  <a:pt x="9178" y="646"/>
                  <a:pt x="8065" y="1"/>
                  <a:pt x="6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"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2148750" y="474247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hasCustomPrompt="1" idx="2" type="title"/>
          </p:nvPr>
        </p:nvSpPr>
        <p:spPr>
          <a:xfrm>
            <a:off x="576075" y="1483275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0" name="Google Shape;120;p26"/>
          <p:cNvSpPr txBox="1"/>
          <p:nvPr>
            <p:ph idx="3" type="title"/>
          </p:nvPr>
        </p:nvSpPr>
        <p:spPr>
          <a:xfrm>
            <a:off x="1386375" y="1401725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26"/>
          <p:cNvSpPr txBox="1"/>
          <p:nvPr>
            <p:ph idx="1" type="subTitle"/>
          </p:nvPr>
        </p:nvSpPr>
        <p:spPr>
          <a:xfrm flipH="1">
            <a:off x="2829002" y="1389725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hasCustomPrompt="1" idx="4" type="title"/>
          </p:nvPr>
        </p:nvSpPr>
        <p:spPr>
          <a:xfrm>
            <a:off x="576075" y="2310550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3" name="Google Shape;123;p26"/>
          <p:cNvSpPr txBox="1"/>
          <p:nvPr>
            <p:ph idx="5" type="title"/>
          </p:nvPr>
        </p:nvSpPr>
        <p:spPr>
          <a:xfrm>
            <a:off x="1386375" y="2229000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 flipH="1">
            <a:off x="2829002" y="2217000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hasCustomPrompt="1" idx="7" type="title"/>
          </p:nvPr>
        </p:nvSpPr>
        <p:spPr>
          <a:xfrm>
            <a:off x="576075" y="3137825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6" name="Google Shape;126;p26"/>
          <p:cNvSpPr txBox="1"/>
          <p:nvPr>
            <p:ph idx="8" type="title"/>
          </p:nvPr>
        </p:nvSpPr>
        <p:spPr>
          <a:xfrm>
            <a:off x="1386375" y="3056275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26"/>
          <p:cNvSpPr txBox="1"/>
          <p:nvPr>
            <p:ph idx="9" type="subTitle"/>
          </p:nvPr>
        </p:nvSpPr>
        <p:spPr>
          <a:xfrm flipH="1">
            <a:off x="2829002" y="3044275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hasCustomPrompt="1" idx="13" type="title"/>
          </p:nvPr>
        </p:nvSpPr>
        <p:spPr>
          <a:xfrm>
            <a:off x="4454392" y="1483275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29" name="Google Shape;129;p26"/>
          <p:cNvSpPr txBox="1"/>
          <p:nvPr>
            <p:ph idx="14" type="title"/>
          </p:nvPr>
        </p:nvSpPr>
        <p:spPr>
          <a:xfrm>
            <a:off x="5264617" y="1401725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6"/>
          <p:cNvSpPr txBox="1"/>
          <p:nvPr>
            <p:ph idx="15" type="subTitle"/>
          </p:nvPr>
        </p:nvSpPr>
        <p:spPr>
          <a:xfrm flipH="1">
            <a:off x="6707243" y="1389725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16" type="title"/>
          </p:nvPr>
        </p:nvSpPr>
        <p:spPr>
          <a:xfrm>
            <a:off x="4454392" y="2310550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17" type="title"/>
          </p:nvPr>
        </p:nvSpPr>
        <p:spPr>
          <a:xfrm>
            <a:off x="5264617" y="2229000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6"/>
          <p:cNvSpPr txBox="1"/>
          <p:nvPr>
            <p:ph idx="18" type="subTitle"/>
          </p:nvPr>
        </p:nvSpPr>
        <p:spPr>
          <a:xfrm flipH="1">
            <a:off x="6707243" y="2217000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hasCustomPrompt="1" idx="19" type="title"/>
          </p:nvPr>
        </p:nvSpPr>
        <p:spPr>
          <a:xfrm>
            <a:off x="4454392" y="3137825"/>
            <a:ext cx="8103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20" type="title"/>
          </p:nvPr>
        </p:nvSpPr>
        <p:spPr>
          <a:xfrm>
            <a:off x="5264617" y="3056275"/>
            <a:ext cx="14427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6" name="Google Shape;136;p26"/>
          <p:cNvSpPr txBox="1"/>
          <p:nvPr>
            <p:ph idx="21" type="subTitle"/>
          </p:nvPr>
        </p:nvSpPr>
        <p:spPr>
          <a:xfrm flipH="1">
            <a:off x="6707243" y="3044275"/>
            <a:ext cx="1650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37" name="Google Shape;137;p26"/>
          <p:cNvSpPr/>
          <p:nvPr/>
        </p:nvSpPr>
        <p:spPr>
          <a:xfrm>
            <a:off x="-127699" y="4379877"/>
            <a:ext cx="9341583" cy="763624"/>
          </a:xfrm>
          <a:custGeom>
            <a:rect b="b" l="l" r="r" t="t"/>
            <a:pathLst>
              <a:path extrusionOk="0" h="23356" w="285719">
                <a:moveTo>
                  <a:pt x="0" y="1"/>
                </a:moveTo>
                <a:lnTo>
                  <a:pt x="0" y="23356"/>
                </a:lnTo>
                <a:lnTo>
                  <a:pt x="285718" y="23356"/>
                </a:lnTo>
                <a:lnTo>
                  <a:pt x="285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26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9" name="Google Shape;139;p26"/>
          <p:cNvSpPr/>
          <p:nvPr/>
        </p:nvSpPr>
        <p:spPr>
          <a:xfrm>
            <a:off x="-255796" y="506916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8554579" y="2786641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7558377" y="331321"/>
            <a:ext cx="460681" cy="12043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solidFill>
          <a:schemeClr val="accent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7"/>
          <p:cNvGrpSpPr/>
          <p:nvPr/>
        </p:nvGrpSpPr>
        <p:grpSpPr>
          <a:xfrm>
            <a:off x="-127700" y="277897"/>
            <a:ext cx="9965828" cy="4865603"/>
            <a:chOff x="-127700" y="277897"/>
            <a:chExt cx="9965828" cy="4865603"/>
          </a:xfrm>
        </p:grpSpPr>
        <p:sp>
          <p:nvSpPr>
            <p:cNvPr id="144" name="Google Shape;144;p27"/>
            <p:cNvSpPr/>
            <p:nvPr/>
          </p:nvSpPr>
          <p:spPr>
            <a:xfrm>
              <a:off x="-127700" y="4379875"/>
              <a:ext cx="2301467" cy="763624"/>
            </a:xfrm>
            <a:custGeom>
              <a:rect b="b" l="l" r="r" t="t"/>
              <a:pathLst>
                <a:path extrusionOk="0" h="23356" w="285719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 rot="-2700000">
              <a:off x="1409705" y="3273866"/>
              <a:ext cx="3444677" cy="763580"/>
            </a:xfrm>
            <a:custGeom>
              <a:rect b="b" l="l" r="r" t="t"/>
              <a:pathLst>
                <a:path extrusionOk="0" h="23356" w="285719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 rot="2700794">
              <a:off x="4305079" y="2876829"/>
              <a:ext cx="2186511" cy="763580"/>
            </a:xfrm>
            <a:custGeom>
              <a:rect b="b" l="l" r="r" t="t"/>
              <a:pathLst>
                <a:path extrusionOk="0" h="23356" w="285719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 rot="8100662">
              <a:off x="5088502" y="2021104"/>
              <a:ext cx="5247829" cy="763580"/>
            </a:xfrm>
            <a:custGeom>
              <a:rect b="b" l="l" r="r" t="t"/>
              <a:pathLst>
                <a:path extrusionOk="0" h="23356" w="285719">
                  <a:moveTo>
                    <a:pt x="0" y="1"/>
                  </a:moveTo>
                  <a:lnTo>
                    <a:pt x="0" y="23356"/>
                  </a:lnTo>
                  <a:lnTo>
                    <a:pt x="285718" y="23356"/>
                  </a:lnTo>
                  <a:lnTo>
                    <a:pt x="285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7"/>
          <p:cNvSpPr/>
          <p:nvPr/>
        </p:nvSpPr>
        <p:spPr>
          <a:xfrm>
            <a:off x="-161600" y="672925"/>
            <a:ext cx="9549450" cy="4140675"/>
          </a:xfrm>
          <a:custGeom>
            <a:rect b="b" l="l" r="r" t="t"/>
            <a:pathLst>
              <a:path extrusionOk="0" h="165627" w="381978">
                <a:moveTo>
                  <a:pt x="0" y="165627"/>
                </a:moveTo>
                <a:lnTo>
                  <a:pt x="85661" y="165627"/>
                </a:lnTo>
                <a:lnTo>
                  <a:pt x="184261" y="67028"/>
                </a:lnTo>
                <a:lnTo>
                  <a:pt x="251158" y="133925"/>
                </a:lnTo>
                <a:lnTo>
                  <a:pt x="378096" y="6987"/>
                </a:lnTo>
                <a:lnTo>
                  <a:pt x="381978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2979300" y="969813"/>
            <a:ext cx="31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3369900" y="2467600"/>
            <a:ext cx="24042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51" name="Google Shape;151;p27"/>
          <p:cNvSpPr/>
          <p:nvPr/>
        </p:nvSpPr>
        <p:spPr>
          <a:xfrm>
            <a:off x="1543754" y="1511616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395727" y="482017"/>
            <a:ext cx="390161" cy="10198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6570752" y="380042"/>
            <a:ext cx="390161" cy="10198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accent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8"/>
          <p:cNvGrpSpPr/>
          <p:nvPr/>
        </p:nvGrpSpPr>
        <p:grpSpPr>
          <a:xfrm>
            <a:off x="-100000" y="408675"/>
            <a:ext cx="9558175" cy="4741800"/>
            <a:chOff x="-100000" y="408675"/>
            <a:chExt cx="9558175" cy="4741800"/>
          </a:xfrm>
        </p:grpSpPr>
        <p:grpSp>
          <p:nvGrpSpPr>
            <p:cNvPr id="156" name="Google Shape;156;p28"/>
            <p:cNvGrpSpPr/>
            <p:nvPr/>
          </p:nvGrpSpPr>
          <p:grpSpPr>
            <a:xfrm>
              <a:off x="-48350" y="408675"/>
              <a:ext cx="9420950" cy="4741800"/>
              <a:chOff x="-48350" y="408675"/>
              <a:chExt cx="9420950" cy="4741800"/>
            </a:xfrm>
          </p:grpSpPr>
          <p:sp>
            <p:nvSpPr>
              <p:cNvPr id="157" name="Google Shape;157;p28"/>
              <p:cNvSpPr/>
              <p:nvPr/>
            </p:nvSpPr>
            <p:spPr>
              <a:xfrm>
                <a:off x="1395000" y="408675"/>
                <a:ext cx="7977600" cy="76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8"/>
              <p:cNvSpPr/>
              <p:nvPr/>
            </p:nvSpPr>
            <p:spPr>
              <a:xfrm>
                <a:off x="-48350" y="4374375"/>
                <a:ext cx="1318800" cy="76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8"/>
              <p:cNvSpPr/>
              <p:nvPr/>
            </p:nvSpPr>
            <p:spPr>
              <a:xfrm rot="-5400000">
                <a:off x="-1215525" y="2394975"/>
                <a:ext cx="4741800" cy="76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" name="Google Shape;160;p28"/>
            <p:cNvSpPr/>
            <p:nvPr/>
          </p:nvSpPr>
          <p:spPr>
            <a:xfrm>
              <a:off x="-100000" y="809050"/>
              <a:ext cx="9558175" cy="3970425"/>
            </a:xfrm>
            <a:custGeom>
              <a:rect b="b" l="l" r="r" t="t"/>
              <a:pathLst>
                <a:path extrusionOk="0" h="158817" w="382327">
                  <a:moveTo>
                    <a:pt x="0" y="158817"/>
                  </a:moveTo>
                  <a:lnTo>
                    <a:pt x="50255" y="158817"/>
                  </a:lnTo>
                  <a:lnTo>
                    <a:pt x="50255" y="0"/>
                  </a:lnTo>
                  <a:lnTo>
                    <a:pt x="379272" y="0"/>
                  </a:lnTo>
                  <a:lnTo>
                    <a:pt x="382327" y="278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161" name="Google Shape;161;p28"/>
          <p:cNvSpPr txBox="1"/>
          <p:nvPr>
            <p:ph type="title"/>
          </p:nvPr>
        </p:nvSpPr>
        <p:spPr>
          <a:xfrm>
            <a:off x="3369000" y="483948"/>
            <a:ext cx="2406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bg>
      <p:bgPr>
        <a:solidFill>
          <a:schemeClr val="accent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1564050" y="2701125"/>
            <a:ext cx="27744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 flipH="1">
            <a:off x="1563951" y="3226593"/>
            <a:ext cx="2774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65" name="Google Shape;165;p29"/>
          <p:cNvSpPr/>
          <p:nvPr/>
        </p:nvSpPr>
        <p:spPr>
          <a:xfrm>
            <a:off x="1749829" y="131666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8554579" y="2786641"/>
            <a:ext cx="885086" cy="231350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7558377" y="331321"/>
            <a:ext cx="460681" cy="12043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4805649" y="2701405"/>
            <a:ext cx="27744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29"/>
          <p:cNvSpPr txBox="1"/>
          <p:nvPr>
            <p:ph idx="3" type="subTitle"/>
          </p:nvPr>
        </p:nvSpPr>
        <p:spPr>
          <a:xfrm flipH="1">
            <a:off x="4805551" y="3226593"/>
            <a:ext cx="2774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grpSp>
        <p:nvGrpSpPr>
          <p:cNvPr id="170" name="Google Shape;170;p29"/>
          <p:cNvGrpSpPr/>
          <p:nvPr/>
        </p:nvGrpSpPr>
        <p:grpSpPr>
          <a:xfrm>
            <a:off x="-221600" y="408675"/>
            <a:ext cx="1411700" cy="4812396"/>
            <a:chOff x="-221600" y="408675"/>
            <a:chExt cx="1411700" cy="4812396"/>
          </a:xfrm>
        </p:grpSpPr>
        <p:sp>
          <p:nvSpPr>
            <p:cNvPr id="171" name="Google Shape;171;p29"/>
            <p:cNvSpPr/>
            <p:nvPr/>
          </p:nvSpPr>
          <p:spPr>
            <a:xfrm>
              <a:off x="-48350" y="408675"/>
              <a:ext cx="6042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 rot="5400000">
              <a:off x="-1600650" y="2430321"/>
              <a:ext cx="48123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-221600" y="791352"/>
              <a:ext cx="1041200" cy="4400775"/>
            </a:xfrm>
            <a:custGeom>
              <a:rect b="b" l="l" r="r" t="t"/>
              <a:pathLst>
                <a:path extrusionOk="0" h="176031" w="41648">
                  <a:moveTo>
                    <a:pt x="41648" y="176031"/>
                  </a:moveTo>
                  <a:lnTo>
                    <a:pt x="41648" y="0"/>
                  </a:lnTo>
                  <a:lnTo>
                    <a:pt x="6109" y="0"/>
                  </a:lnTo>
                  <a:lnTo>
                    <a:pt x="0" y="1666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174" name="Google Shape;174;p29"/>
          <p:cNvSpPr txBox="1"/>
          <p:nvPr>
            <p:ph idx="4" type="title"/>
          </p:nvPr>
        </p:nvSpPr>
        <p:spPr>
          <a:xfrm>
            <a:off x="2148750" y="483737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">
    <p:bg>
      <p:bgPr>
        <a:solidFill>
          <a:schemeClr val="accen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2148750" y="480513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title"/>
          </p:nvPr>
        </p:nvSpPr>
        <p:spPr>
          <a:xfrm>
            <a:off x="1358431" y="3256650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 flipH="1">
            <a:off x="1358431" y="3590847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3" type="title"/>
          </p:nvPr>
        </p:nvSpPr>
        <p:spPr>
          <a:xfrm>
            <a:off x="3608994" y="3256650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30"/>
          <p:cNvSpPr txBox="1"/>
          <p:nvPr>
            <p:ph idx="4" type="subTitle"/>
          </p:nvPr>
        </p:nvSpPr>
        <p:spPr>
          <a:xfrm flipH="1">
            <a:off x="3608994" y="3590847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5" type="title"/>
          </p:nvPr>
        </p:nvSpPr>
        <p:spPr>
          <a:xfrm>
            <a:off x="5859569" y="3256650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30"/>
          <p:cNvSpPr txBox="1"/>
          <p:nvPr>
            <p:ph idx="6" type="subTitle"/>
          </p:nvPr>
        </p:nvSpPr>
        <p:spPr>
          <a:xfrm flipH="1">
            <a:off x="5859569" y="3590847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bg>
      <p:bgPr>
        <a:solidFill>
          <a:schemeClr val="accent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906939" y="827835"/>
            <a:ext cx="27744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5" name="Google Shape;185;p31"/>
          <p:cNvSpPr txBox="1"/>
          <p:nvPr>
            <p:ph idx="1" type="subTitle"/>
          </p:nvPr>
        </p:nvSpPr>
        <p:spPr>
          <a:xfrm flipH="1">
            <a:off x="906939" y="1033962"/>
            <a:ext cx="27744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86" name="Google Shape;186;p31"/>
          <p:cNvSpPr/>
          <p:nvPr/>
        </p:nvSpPr>
        <p:spPr>
          <a:xfrm>
            <a:off x="4574575" y="-13200"/>
            <a:ext cx="4569300" cy="51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2" type="title"/>
          </p:nvPr>
        </p:nvSpPr>
        <p:spPr>
          <a:xfrm>
            <a:off x="5481563" y="2992363"/>
            <a:ext cx="27744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31"/>
          <p:cNvSpPr txBox="1"/>
          <p:nvPr>
            <p:ph idx="3" type="subTitle"/>
          </p:nvPr>
        </p:nvSpPr>
        <p:spPr>
          <a:xfrm flipH="1">
            <a:off x="5471976" y="3432440"/>
            <a:ext cx="2774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9">
    <p:bg>
      <p:bgPr>
        <a:solidFill>
          <a:schemeClr val="accent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2667750" y="1640450"/>
            <a:ext cx="380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" name="Google Shape;191;p32"/>
          <p:cNvSpPr txBox="1"/>
          <p:nvPr>
            <p:ph hasCustomPrompt="1" idx="2" type="title"/>
          </p:nvPr>
        </p:nvSpPr>
        <p:spPr>
          <a:xfrm>
            <a:off x="3712050" y="830925"/>
            <a:ext cx="17199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2"/>
          <p:cNvSpPr/>
          <p:nvPr/>
        </p:nvSpPr>
        <p:spPr>
          <a:xfrm rot="5400000">
            <a:off x="6196950" y="2164800"/>
            <a:ext cx="5156700" cy="80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1" type="subTitle"/>
          </p:nvPr>
        </p:nvSpPr>
        <p:spPr>
          <a:xfrm flipH="1">
            <a:off x="3385800" y="2670649"/>
            <a:ext cx="237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94" name="Google Shape;194;p32"/>
          <p:cNvSpPr/>
          <p:nvPr/>
        </p:nvSpPr>
        <p:spPr>
          <a:xfrm>
            <a:off x="-76820" y="4383865"/>
            <a:ext cx="92397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8548645" y="26514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7693845" y="1724839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3896849" y="558750"/>
            <a:ext cx="785600" cy="20532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-3270" y="-45835"/>
            <a:ext cx="8928450" cy="4824825"/>
          </a:xfrm>
          <a:custGeom>
            <a:rect b="b" l="l" r="r" t="t"/>
            <a:pathLst>
              <a:path extrusionOk="0" h="192993" w="357138">
                <a:moveTo>
                  <a:pt x="0" y="192993"/>
                </a:moveTo>
                <a:lnTo>
                  <a:pt x="352218" y="192993"/>
                </a:lnTo>
                <a:lnTo>
                  <a:pt x="352218" y="0"/>
                </a:lnTo>
                <a:lnTo>
                  <a:pt x="357138" y="0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2">
    <p:bg>
      <p:bgPr>
        <a:solidFill>
          <a:schemeClr val="accent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2656800" y="481891"/>
            <a:ext cx="3830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33"/>
          <p:cNvSpPr/>
          <p:nvPr/>
        </p:nvSpPr>
        <p:spPr>
          <a:xfrm>
            <a:off x="-56950" y="4384750"/>
            <a:ext cx="93372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3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3" name="Google Shape;203;p33"/>
          <p:cNvSpPr/>
          <p:nvPr/>
        </p:nvSpPr>
        <p:spPr>
          <a:xfrm>
            <a:off x="-371730" y="1919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1502423" y="8074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7812048" y="29106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8682325" y="-5675"/>
            <a:ext cx="534900" cy="439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7">
    <p:bg>
      <p:bgPr>
        <a:solidFill>
          <a:schemeClr val="accent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2148750" y="480513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2" type="title"/>
          </p:nvPr>
        </p:nvSpPr>
        <p:spPr>
          <a:xfrm>
            <a:off x="748766" y="3017532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 flipH="1">
            <a:off x="748896" y="3519907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3" type="title"/>
          </p:nvPr>
        </p:nvSpPr>
        <p:spPr>
          <a:xfrm>
            <a:off x="2999329" y="3017532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34"/>
          <p:cNvSpPr txBox="1"/>
          <p:nvPr>
            <p:ph idx="4" type="subTitle"/>
          </p:nvPr>
        </p:nvSpPr>
        <p:spPr>
          <a:xfrm flipH="1">
            <a:off x="2999459" y="3519907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5" type="title"/>
          </p:nvPr>
        </p:nvSpPr>
        <p:spPr>
          <a:xfrm>
            <a:off x="748766" y="1536587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34"/>
          <p:cNvSpPr txBox="1"/>
          <p:nvPr>
            <p:ph idx="6" type="subTitle"/>
          </p:nvPr>
        </p:nvSpPr>
        <p:spPr>
          <a:xfrm flipH="1">
            <a:off x="748896" y="2017925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7" type="title"/>
          </p:nvPr>
        </p:nvSpPr>
        <p:spPr>
          <a:xfrm>
            <a:off x="2999329" y="1536587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34"/>
          <p:cNvSpPr txBox="1"/>
          <p:nvPr>
            <p:ph idx="8" type="subTitle"/>
          </p:nvPr>
        </p:nvSpPr>
        <p:spPr>
          <a:xfrm flipH="1">
            <a:off x="2999459" y="2017925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17" name="Google Shape;217;p34"/>
          <p:cNvSpPr/>
          <p:nvPr/>
        </p:nvSpPr>
        <p:spPr>
          <a:xfrm>
            <a:off x="-76800" y="4374375"/>
            <a:ext cx="93090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9" name="Google Shape;219;p34"/>
          <p:cNvSpPr/>
          <p:nvPr/>
        </p:nvSpPr>
        <p:spPr>
          <a:xfrm>
            <a:off x="8499248" y="24520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5500598" y="1138138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-145496" y="305197"/>
            <a:ext cx="1553131" cy="405897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31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4751875" y="1488050"/>
            <a:ext cx="380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35"/>
          <p:cNvSpPr txBox="1"/>
          <p:nvPr>
            <p:ph hasCustomPrompt="1" idx="2" type="title"/>
          </p:nvPr>
        </p:nvSpPr>
        <p:spPr>
          <a:xfrm>
            <a:off x="4751875" y="678525"/>
            <a:ext cx="17199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35"/>
          <p:cNvSpPr txBox="1"/>
          <p:nvPr>
            <p:ph idx="1" type="subTitle"/>
          </p:nvPr>
        </p:nvSpPr>
        <p:spPr>
          <a:xfrm flipH="1">
            <a:off x="4751750" y="2516224"/>
            <a:ext cx="237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grpSp>
        <p:nvGrpSpPr>
          <p:cNvPr id="226" name="Google Shape;226;p35"/>
          <p:cNvGrpSpPr/>
          <p:nvPr/>
        </p:nvGrpSpPr>
        <p:grpSpPr>
          <a:xfrm>
            <a:off x="-33325" y="1590050"/>
            <a:ext cx="9196000" cy="3560400"/>
            <a:chOff x="-33325" y="1590050"/>
            <a:chExt cx="9196000" cy="3560400"/>
          </a:xfrm>
        </p:grpSpPr>
        <p:sp>
          <p:nvSpPr>
            <p:cNvPr id="227" name="Google Shape;227;p35"/>
            <p:cNvSpPr/>
            <p:nvPr/>
          </p:nvSpPr>
          <p:spPr>
            <a:xfrm rot="10800000">
              <a:off x="-33325" y="1590050"/>
              <a:ext cx="37818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 rot="5400000">
              <a:off x="1583675" y="2985650"/>
              <a:ext cx="35604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 rot="10800000">
              <a:off x="3706875" y="4381250"/>
              <a:ext cx="5455800" cy="76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5"/>
          <p:cNvSpPr/>
          <p:nvPr/>
        </p:nvSpPr>
        <p:spPr>
          <a:xfrm>
            <a:off x="-62300" y="1943575"/>
            <a:ext cx="9370750" cy="2852850"/>
          </a:xfrm>
          <a:custGeom>
            <a:rect b="b" l="l" r="r" t="t"/>
            <a:pathLst>
              <a:path extrusionOk="0" h="114114" w="374830">
                <a:moveTo>
                  <a:pt x="0" y="0"/>
                </a:moveTo>
                <a:lnTo>
                  <a:pt x="136327" y="0"/>
                </a:lnTo>
                <a:lnTo>
                  <a:pt x="136327" y="114114"/>
                </a:lnTo>
                <a:lnTo>
                  <a:pt x="369832" y="114114"/>
                </a:lnTo>
                <a:lnTo>
                  <a:pt x="369832" y="111060"/>
                </a:lnTo>
                <a:lnTo>
                  <a:pt x="374830" y="111893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3">
    <p:bg>
      <p:bgPr>
        <a:solidFill>
          <a:schemeClr val="accent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2148750" y="480231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2" type="title"/>
          </p:nvPr>
        </p:nvSpPr>
        <p:spPr>
          <a:xfrm>
            <a:off x="748779" y="29453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36"/>
          <p:cNvSpPr txBox="1"/>
          <p:nvPr>
            <p:ph idx="1" type="subTitle"/>
          </p:nvPr>
        </p:nvSpPr>
        <p:spPr>
          <a:xfrm flipH="1">
            <a:off x="748909" y="3261224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35" name="Google Shape;235;p36"/>
          <p:cNvSpPr txBox="1"/>
          <p:nvPr>
            <p:ph idx="3" type="title"/>
          </p:nvPr>
        </p:nvSpPr>
        <p:spPr>
          <a:xfrm>
            <a:off x="2999341" y="29453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36"/>
          <p:cNvSpPr txBox="1"/>
          <p:nvPr>
            <p:ph idx="4" type="subTitle"/>
          </p:nvPr>
        </p:nvSpPr>
        <p:spPr>
          <a:xfrm flipH="1">
            <a:off x="2999472" y="3261224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5" type="title"/>
          </p:nvPr>
        </p:nvSpPr>
        <p:spPr>
          <a:xfrm>
            <a:off x="748779" y="16614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36"/>
          <p:cNvSpPr txBox="1"/>
          <p:nvPr>
            <p:ph idx="6" type="subTitle"/>
          </p:nvPr>
        </p:nvSpPr>
        <p:spPr>
          <a:xfrm flipH="1">
            <a:off x="748909" y="2011450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7" type="title"/>
          </p:nvPr>
        </p:nvSpPr>
        <p:spPr>
          <a:xfrm>
            <a:off x="2999341" y="16614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" name="Google Shape;240;p36"/>
          <p:cNvSpPr txBox="1"/>
          <p:nvPr>
            <p:ph idx="8" type="subTitle"/>
          </p:nvPr>
        </p:nvSpPr>
        <p:spPr>
          <a:xfrm flipH="1">
            <a:off x="2999472" y="2011450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9" type="title"/>
          </p:nvPr>
        </p:nvSpPr>
        <p:spPr>
          <a:xfrm>
            <a:off x="5249891" y="29453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2" name="Google Shape;242;p36"/>
          <p:cNvSpPr txBox="1"/>
          <p:nvPr>
            <p:ph idx="13" type="subTitle"/>
          </p:nvPr>
        </p:nvSpPr>
        <p:spPr>
          <a:xfrm flipH="1">
            <a:off x="5250022" y="3261224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14" type="title"/>
          </p:nvPr>
        </p:nvSpPr>
        <p:spPr>
          <a:xfrm>
            <a:off x="5249891" y="1661475"/>
            <a:ext cx="1926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4" name="Google Shape;244;p36"/>
          <p:cNvSpPr txBox="1"/>
          <p:nvPr>
            <p:ph idx="15" type="subTitle"/>
          </p:nvPr>
        </p:nvSpPr>
        <p:spPr>
          <a:xfrm flipH="1">
            <a:off x="5250022" y="2011450"/>
            <a:ext cx="1926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45" name="Google Shape;245;p36"/>
          <p:cNvSpPr/>
          <p:nvPr/>
        </p:nvSpPr>
        <p:spPr>
          <a:xfrm>
            <a:off x="-67325" y="4374375"/>
            <a:ext cx="92994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6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7" name="Google Shape;247;p36"/>
          <p:cNvSpPr/>
          <p:nvPr/>
        </p:nvSpPr>
        <p:spPr>
          <a:xfrm>
            <a:off x="8343645" y="367101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7626789" y="1389300"/>
            <a:ext cx="634274" cy="16577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359214" y="473500"/>
            <a:ext cx="634274" cy="16577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5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148750" y="483765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2" type="title"/>
          </p:nvPr>
        </p:nvSpPr>
        <p:spPr>
          <a:xfrm>
            <a:off x="1380635" y="2792975"/>
            <a:ext cx="14403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 flipH="1">
            <a:off x="1380665" y="3274313"/>
            <a:ext cx="1440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54" name="Google Shape;254;p37"/>
          <p:cNvSpPr txBox="1"/>
          <p:nvPr>
            <p:ph idx="3" type="title"/>
          </p:nvPr>
        </p:nvSpPr>
        <p:spPr>
          <a:xfrm>
            <a:off x="3851860" y="2792975"/>
            <a:ext cx="14403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5" name="Google Shape;255;p37"/>
          <p:cNvSpPr txBox="1"/>
          <p:nvPr>
            <p:ph idx="4" type="subTitle"/>
          </p:nvPr>
        </p:nvSpPr>
        <p:spPr>
          <a:xfrm flipH="1">
            <a:off x="3851860" y="3274313"/>
            <a:ext cx="1440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5" type="title"/>
          </p:nvPr>
        </p:nvSpPr>
        <p:spPr>
          <a:xfrm>
            <a:off x="6323064" y="2792975"/>
            <a:ext cx="14403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" name="Google Shape;257;p37"/>
          <p:cNvSpPr txBox="1"/>
          <p:nvPr>
            <p:ph idx="6" type="subTitle"/>
          </p:nvPr>
        </p:nvSpPr>
        <p:spPr>
          <a:xfrm flipH="1">
            <a:off x="6323064" y="3274313"/>
            <a:ext cx="14403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41">
    <p:bg>
      <p:bgPr>
        <a:solidFill>
          <a:schemeClr val="accent6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2656800" y="481891"/>
            <a:ext cx="3830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38"/>
          <p:cNvSpPr/>
          <p:nvPr/>
        </p:nvSpPr>
        <p:spPr>
          <a:xfrm>
            <a:off x="-371730" y="1919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1502423" y="8074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7812048" y="29106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6">
  <p:cSld name="CUSTOM_42">
    <p:bg>
      <p:bgPr>
        <a:solidFill>
          <a:schemeClr val="accent6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751750" y="1488050"/>
            <a:ext cx="3808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39"/>
          <p:cNvSpPr txBox="1"/>
          <p:nvPr>
            <p:ph hasCustomPrompt="1" idx="2" type="title"/>
          </p:nvPr>
        </p:nvSpPr>
        <p:spPr>
          <a:xfrm>
            <a:off x="4751750" y="689273"/>
            <a:ext cx="38085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6" name="Google Shape;266;p39"/>
          <p:cNvSpPr txBox="1"/>
          <p:nvPr>
            <p:ph idx="1" type="subTitle"/>
          </p:nvPr>
        </p:nvSpPr>
        <p:spPr>
          <a:xfrm flipH="1">
            <a:off x="4751750" y="2534644"/>
            <a:ext cx="3808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grpSp>
        <p:nvGrpSpPr>
          <p:cNvPr id="267" name="Google Shape;267;p39"/>
          <p:cNvGrpSpPr/>
          <p:nvPr/>
        </p:nvGrpSpPr>
        <p:grpSpPr>
          <a:xfrm>
            <a:off x="-95800" y="-115650"/>
            <a:ext cx="3677700" cy="4363775"/>
            <a:chOff x="-95800" y="-115650"/>
            <a:chExt cx="3677700" cy="4363775"/>
          </a:xfrm>
        </p:grpSpPr>
        <p:grpSp>
          <p:nvGrpSpPr>
            <p:cNvPr id="268" name="Google Shape;268;p39"/>
            <p:cNvGrpSpPr/>
            <p:nvPr/>
          </p:nvGrpSpPr>
          <p:grpSpPr>
            <a:xfrm>
              <a:off x="-95800" y="-27775"/>
              <a:ext cx="3677700" cy="4275900"/>
              <a:chOff x="-95800" y="-27775"/>
              <a:chExt cx="3677700" cy="4275900"/>
            </a:xfrm>
          </p:grpSpPr>
          <p:sp>
            <p:nvSpPr>
              <p:cNvPr id="269" name="Google Shape;269;p39"/>
              <p:cNvSpPr/>
              <p:nvPr/>
            </p:nvSpPr>
            <p:spPr>
              <a:xfrm>
                <a:off x="-95800" y="3449700"/>
                <a:ext cx="3677700" cy="798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 rot="5400000">
                <a:off x="1044775" y="1711025"/>
                <a:ext cx="4275900" cy="798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39"/>
            <p:cNvSpPr/>
            <p:nvPr/>
          </p:nvSpPr>
          <p:spPr>
            <a:xfrm>
              <a:off x="7150" y="-115650"/>
              <a:ext cx="3172175" cy="3984325"/>
            </a:xfrm>
            <a:custGeom>
              <a:rect b="b" l="l" r="r" t="t"/>
              <a:pathLst>
                <a:path extrusionOk="0" h="159373" w="126887">
                  <a:moveTo>
                    <a:pt x="0" y="159373"/>
                  </a:moveTo>
                  <a:lnTo>
                    <a:pt x="126887" y="159373"/>
                  </a:lnTo>
                  <a:lnTo>
                    <a:pt x="126887" y="0"/>
                  </a:lnTo>
                  <a:lnTo>
                    <a:pt x="120501" y="556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272" name="Google Shape;272;p39"/>
          <p:cNvSpPr/>
          <p:nvPr/>
        </p:nvSpPr>
        <p:spPr>
          <a:xfrm>
            <a:off x="-371730" y="1919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4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/>
          <p:nvPr/>
        </p:nvSpPr>
        <p:spPr>
          <a:xfrm>
            <a:off x="-38025" y="-31800"/>
            <a:ext cx="4470900" cy="517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 txBox="1"/>
          <p:nvPr>
            <p:ph type="title"/>
          </p:nvPr>
        </p:nvSpPr>
        <p:spPr>
          <a:xfrm>
            <a:off x="492046" y="2729084"/>
            <a:ext cx="1811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0"/>
          <p:cNvSpPr txBox="1"/>
          <p:nvPr>
            <p:ph idx="1" type="subTitle"/>
          </p:nvPr>
        </p:nvSpPr>
        <p:spPr>
          <a:xfrm flipH="1">
            <a:off x="492046" y="3077199"/>
            <a:ext cx="1811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77" name="Google Shape;277;p40"/>
          <p:cNvSpPr txBox="1"/>
          <p:nvPr>
            <p:ph idx="2" type="title"/>
          </p:nvPr>
        </p:nvSpPr>
        <p:spPr>
          <a:xfrm>
            <a:off x="2614985" y="2729795"/>
            <a:ext cx="1811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40"/>
          <p:cNvSpPr txBox="1"/>
          <p:nvPr>
            <p:ph idx="3" type="subTitle"/>
          </p:nvPr>
        </p:nvSpPr>
        <p:spPr>
          <a:xfrm flipH="1">
            <a:off x="2614985" y="3077199"/>
            <a:ext cx="1811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79" name="Google Shape;279;p40"/>
          <p:cNvSpPr txBox="1"/>
          <p:nvPr>
            <p:ph idx="4" type="title"/>
          </p:nvPr>
        </p:nvSpPr>
        <p:spPr>
          <a:xfrm>
            <a:off x="4751977" y="2729795"/>
            <a:ext cx="17565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40"/>
          <p:cNvSpPr txBox="1"/>
          <p:nvPr>
            <p:ph idx="5" type="subTitle"/>
          </p:nvPr>
        </p:nvSpPr>
        <p:spPr>
          <a:xfrm flipH="1">
            <a:off x="4724677" y="3077199"/>
            <a:ext cx="1811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81" name="Google Shape;281;p40"/>
          <p:cNvSpPr txBox="1"/>
          <p:nvPr>
            <p:ph idx="6" type="title"/>
          </p:nvPr>
        </p:nvSpPr>
        <p:spPr>
          <a:xfrm>
            <a:off x="6841000" y="2729795"/>
            <a:ext cx="1811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40"/>
          <p:cNvSpPr txBox="1"/>
          <p:nvPr>
            <p:ph idx="7" type="subTitle"/>
          </p:nvPr>
        </p:nvSpPr>
        <p:spPr>
          <a:xfrm flipH="1">
            <a:off x="6841000" y="3077199"/>
            <a:ext cx="1811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None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83" name="Google Shape;283;p40"/>
          <p:cNvSpPr/>
          <p:nvPr/>
        </p:nvSpPr>
        <p:spPr>
          <a:xfrm>
            <a:off x="-371730" y="1919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1502423" y="8074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8368473" y="2052051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idx="8" type="title"/>
          </p:nvPr>
        </p:nvSpPr>
        <p:spPr>
          <a:xfrm>
            <a:off x="2148750" y="483737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8">
  <p:cSld name="CUSTOM_46">
    <p:bg>
      <p:bgPr>
        <a:solidFill>
          <a:schemeClr val="accent6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1018075" y="1508876"/>
            <a:ext cx="3155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9" name="Google Shape;289;p41"/>
          <p:cNvSpPr txBox="1"/>
          <p:nvPr>
            <p:ph hasCustomPrompt="1" idx="2" type="title"/>
          </p:nvPr>
        </p:nvSpPr>
        <p:spPr>
          <a:xfrm>
            <a:off x="1018075" y="688833"/>
            <a:ext cx="17199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41"/>
          <p:cNvSpPr txBox="1"/>
          <p:nvPr>
            <p:ph idx="1" type="subTitle"/>
          </p:nvPr>
        </p:nvSpPr>
        <p:spPr>
          <a:xfrm flipH="1">
            <a:off x="1017950" y="2544334"/>
            <a:ext cx="237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91" name="Google Shape;291;p41"/>
          <p:cNvSpPr/>
          <p:nvPr/>
        </p:nvSpPr>
        <p:spPr>
          <a:xfrm>
            <a:off x="-57825" y="4374375"/>
            <a:ext cx="75759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 rot="5400000">
            <a:off x="4907425" y="2478350"/>
            <a:ext cx="45612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6803425" y="408675"/>
            <a:ext cx="23940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-12775" y="738175"/>
            <a:ext cx="9335925" cy="4030700"/>
          </a:xfrm>
          <a:custGeom>
            <a:rect b="b" l="l" r="r" t="t"/>
            <a:pathLst>
              <a:path extrusionOk="0" h="161228" w="373437">
                <a:moveTo>
                  <a:pt x="0" y="161228"/>
                </a:moveTo>
                <a:lnTo>
                  <a:pt x="288812" y="161228"/>
                </a:lnTo>
                <a:lnTo>
                  <a:pt x="288812" y="1812"/>
                </a:lnTo>
                <a:lnTo>
                  <a:pt x="370849" y="1812"/>
                </a:lnTo>
                <a:lnTo>
                  <a:pt x="373437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95" name="Google Shape;295;p41"/>
          <p:cNvSpPr/>
          <p:nvPr/>
        </p:nvSpPr>
        <p:spPr>
          <a:xfrm>
            <a:off x="5224670" y="408676"/>
            <a:ext cx="1041354" cy="272178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4304535" y="1874976"/>
            <a:ext cx="534923" cy="139804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48">
    <p:bg>
      <p:bgPr>
        <a:solidFill>
          <a:schemeClr val="accent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-38650" y="408675"/>
            <a:ext cx="92361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-51600" y="789375"/>
            <a:ext cx="9439450" cy="110000"/>
          </a:xfrm>
          <a:custGeom>
            <a:rect b="b" l="l" r="r" t="t"/>
            <a:pathLst>
              <a:path extrusionOk="0" h="4400" w="377578">
                <a:moveTo>
                  <a:pt x="0" y="0"/>
                </a:moveTo>
                <a:lnTo>
                  <a:pt x="370332" y="0"/>
                </a:lnTo>
                <a:lnTo>
                  <a:pt x="377578" y="440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3350550" y="512516"/>
            <a:ext cx="24429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0">
  <p:cSld name="CUSTOM_49">
    <p:bg>
      <p:bgPr>
        <a:solidFill>
          <a:schemeClr val="accen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5590075" y="1488050"/>
            <a:ext cx="298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43"/>
          <p:cNvSpPr txBox="1"/>
          <p:nvPr>
            <p:ph hasCustomPrompt="1" idx="2" type="title"/>
          </p:nvPr>
        </p:nvSpPr>
        <p:spPr>
          <a:xfrm>
            <a:off x="5590075" y="678525"/>
            <a:ext cx="17199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4" name="Google Shape;304;p43"/>
          <p:cNvSpPr txBox="1"/>
          <p:nvPr>
            <p:ph idx="1" type="subTitle"/>
          </p:nvPr>
        </p:nvSpPr>
        <p:spPr>
          <a:xfrm flipH="1">
            <a:off x="5589950" y="2523508"/>
            <a:ext cx="237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5" name="Google Shape;305;p43"/>
          <p:cNvSpPr/>
          <p:nvPr/>
        </p:nvSpPr>
        <p:spPr>
          <a:xfrm rot="5400000">
            <a:off x="1264625" y="2192575"/>
            <a:ext cx="52416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43"/>
          <p:cNvCxnSpPr>
            <a:stCxn id="305" idx="1"/>
            <a:endCxn id="305" idx="3"/>
          </p:cNvCxnSpPr>
          <p:nvPr/>
        </p:nvCxnSpPr>
        <p:spPr>
          <a:xfrm>
            <a:off x="3885425" y="-43625"/>
            <a:ext cx="0" cy="5241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" name="Google Shape;307;p43"/>
          <p:cNvSpPr/>
          <p:nvPr/>
        </p:nvSpPr>
        <p:spPr>
          <a:xfrm>
            <a:off x="8663902" y="1469698"/>
            <a:ext cx="769222" cy="201047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4419727" y="169273"/>
            <a:ext cx="769222" cy="201047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>
            <a:off x="7894676" y="830922"/>
            <a:ext cx="292299" cy="76403"/>
          </a:xfrm>
          <a:custGeom>
            <a:rect b="b" l="l" r="r" t="t"/>
            <a:pathLst>
              <a:path extrusionOk="0" h="7076" w="27071">
                <a:moveTo>
                  <a:pt x="14509" y="0"/>
                </a:moveTo>
                <a:cubicBezTo>
                  <a:pt x="11675" y="0"/>
                  <a:pt x="9237" y="1671"/>
                  <a:pt x="8107" y="4077"/>
                </a:cubicBezTo>
                <a:cubicBezTo>
                  <a:pt x="7782" y="3965"/>
                  <a:pt x="7440" y="3891"/>
                  <a:pt x="7078" y="3891"/>
                </a:cubicBezTo>
                <a:cubicBezTo>
                  <a:pt x="6011" y="3891"/>
                  <a:pt x="5015" y="4427"/>
                  <a:pt x="4427" y="5317"/>
                </a:cubicBezTo>
                <a:cubicBezTo>
                  <a:pt x="3933" y="4792"/>
                  <a:pt x="3254" y="4511"/>
                  <a:pt x="2562" y="4511"/>
                </a:cubicBezTo>
                <a:cubicBezTo>
                  <a:pt x="2244" y="4511"/>
                  <a:pt x="1923" y="4570"/>
                  <a:pt x="1616" y="4692"/>
                </a:cubicBezTo>
                <a:cubicBezTo>
                  <a:pt x="640" y="5080"/>
                  <a:pt x="0" y="6025"/>
                  <a:pt x="2" y="7076"/>
                </a:cubicBezTo>
                <a:lnTo>
                  <a:pt x="27071" y="7076"/>
                </a:lnTo>
                <a:cubicBezTo>
                  <a:pt x="27071" y="4780"/>
                  <a:pt x="25208" y="2918"/>
                  <a:pt x="22912" y="2918"/>
                </a:cubicBezTo>
                <a:cubicBezTo>
                  <a:pt x="22113" y="2918"/>
                  <a:pt x="21330" y="3150"/>
                  <a:pt x="20660" y="3585"/>
                </a:cubicBezTo>
                <a:cubicBezTo>
                  <a:pt x="19443" y="1446"/>
                  <a:pt x="17147" y="0"/>
                  <a:pt x="145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51">
    <p:bg>
      <p:bgPr>
        <a:solidFill>
          <a:schemeClr val="accent6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hasCustomPrompt="1" type="title"/>
          </p:nvPr>
        </p:nvSpPr>
        <p:spPr>
          <a:xfrm>
            <a:off x="1089150" y="1747075"/>
            <a:ext cx="21705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2" name="Google Shape;312;p44"/>
          <p:cNvSpPr txBox="1"/>
          <p:nvPr>
            <p:ph idx="2" type="title"/>
          </p:nvPr>
        </p:nvSpPr>
        <p:spPr>
          <a:xfrm>
            <a:off x="2148750" y="478389"/>
            <a:ext cx="48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44"/>
          <p:cNvSpPr txBox="1"/>
          <p:nvPr>
            <p:ph idx="3" type="title"/>
          </p:nvPr>
        </p:nvSpPr>
        <p:spPr>
          <a:xfrm>
            <a:off x="1349850" y="2881675"/>
            <a:ext cx="1649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14" name="Google Shape;314;p44"/>
          <p:cNvSpPr txBox="1"/>
          <p:nvPr>
            <p:ph idx="1" type="subTitle"/>
          </p:nvPr>
        </p:nvSpPr>
        <p:spPr>
          <a:xfrm flipH="1">
            <a:off x="1349850" y="3179058"/>
            <a:ext cx="1649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15" name="Google Shape;315;p44"/>
          <p:cNvSpPr txBox="1"/>
          <p:nvPr>
            <p:ph hasCustomPrompt="1" idx="4" type="title"/>
          </p:nvPr>
        </p:nvSpPr>
        <p:spPr>
          <a:xfrm>
            <a:off x="3538300" y="1747075"/>
            <a:ext cx="2067000" cy="11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6" name="Google Shape;316;p44"/>
          <p:cNvSpPr txBox="1"/>
          <p:nvPr>
            <p:ph idx="5" type="title"/>
          </p:nvPr>
        </p:nvSpPr>
        <p:spPr>
          <a:xfrm>
            <a:off x="3747250" y="2881675"/>
            <a:ext cx="1649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17" name="Google Shape;317;p44"/>
          <p:cNvSpPr txBox="1"/>
          <p:nvPr>
            <p:ph idx="6" type="subTitle"/>
          </p:nvPr>
        </p:nvSpPr>
        <p:spPr>
          <a:xfrm flipH="1">
            <a:off x="3747250" y="3179058"/>
            <a:ext cx="1649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hasCustomPrompt="1" idx="7" type="title"/>
          </p:nvPr>
        </p:nvSpPr>
        <p:spPr>
          <a:xfrm>
            <a:off x="5829650" y="1789149"/>
            <a:ext cx="22791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9" name="Google Shape;319;p44"/>
          <p:cNvSpPr txBox="1"/>
          <p:nvPr>
            <p:ph idx="8" type="title"/>
          </p:nvPr>
        </p:nvSpPr>
        <p:spPr>
          <a:xfrm>
            <a:off x="6144650" y="2881675"/>
            <a:ext cx="1649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0" name="Google Shape;320;p44"/>
          <p:cNvSpPr txBox="1"/>
          <p:nvPr>
            <p:ph idx="9" type="subTitle"/>
          </p:nvPr>
        </p:nvSpPr>
        <p:spPr>
          <a:xfrm flipH="1">
            <a:off x="6144650" y="3179058"/>
            <a:ext cx="1649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21" name="Google Shape;321;p44"/>
          <p:cNvSpPr/>
          <p:nvPr/>
        </p:nvSpPr>
        <p:spPr>
          <a:xfrm>
            <a:off x="-57825" y="4374375"/>
            <a:ext cx="9290100" cy="76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44"/>
          <p:cNvCxnSpPr/>
          <p:nvPr/>
        </p:nvCxnSpPr>
        <p:spPr>
          <a:xfrm>
            <a:off x="-145500" y="4769350"/>
            <a:ext cx="93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53">
    <p:bg>
      <p:bgPr>
        <a:solidFill>
          <a:schemeClr val="accent6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1750500" y="477775"/>
            <a:ext cx="5643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accent6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 txBox="1"/>
          <p:nvPr>
            <p:ph type="title"/>
          </p:nvPr>
        </p:nvSpPr>
        <p:spPr>
          <a:xfrm>
            <a:off x="951450" y="163138"/>
            <a:ext cx="2310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8" name="Google Shape;328;p46"/>
          <p:cNvSpPr txBox="1"/>
          <p:nvPr>
            <p:ph idx="1" type="subTitle"/>
          </p:nvPr>
        </p:nvSpPr>
        <p:spPr>
          <a:xfrm>
            <a:off x="5435375" y="1567262"/>
            <a:ext cx="32502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46"/>
          <p:cNvSpPr txBox="1"/>
          <p:nvPr>
            <p:ph idx="2" type="body"/>
          </p:nvPr>
        </p:nvSpPr>
        <p:spPr>
          <a:xfrm>
            <a:off x="5435375" y="1944350"/>
            <a:ext cx="32502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46"/>
          <p:cNvSpPr txBox="1"/>
          <p:nvPr/>
        </p:nvSpPr>
        <p:spPr>
          <a:xfrm>
            <a:off x="5394825" y="3497987"/>
            <a:ext cx="32919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fr" sz="1200">
                <a:solidFill>
                  <a:schemeClr val="dk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fr" sz="1200">
                <a:solidFill>
                  <a:schemeClr val="dk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fr" sz="1200">
                <a:solidFill>
                  <a:schemeClr val="dk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r>
              <a:rPr lang="fr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54_1">
    <p:bg>
      <p:bgPr>
        <a:solidFill>
          <a:schemeClr val="accen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5_1">
    <p:bg>
      <p:bgPr>
        <a:solidFill>
          <a:schemeClr val="accent6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tamaran"/>
              <a:buChar char="●"/>
              <a:defRPr sz="1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●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"/>
              <a:buChar char="○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tamaran"/>
              <a:buChar char="■"/>
              <a:defRPr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ctrTitle"/>
          </p:nvPr>
        </p:nvSpPr>
        <p:spPr>
          <a:xfrm>
            <a:off x="311700" y="2791000"/>
            <a:ext cx="85206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Japanese </a:t>
            </a:r>
            <a:r>
              <a:rPr lang="fr"/>
              <a:t>Food Truck</a:t>
            </a:r>
            <a:endParaRPr/>
          </a:p>
        </p:txBody>
      </p:sp>
      <p:sp>
        <p:nvSpPr>
          <p:cNvPr id="338" name="Google Shape;338;p49"/>
          <p:cNvSpPr txBox="1"/>
          <p:nvPr>
            <p:ph idx="1" type="subTitle"/>
          </p:nvPr>
        </p:nvSpPr>
        <p:spPr>
          <a:xfrm flipH="1">
            <a:off x="6211025" y="257325"/>
            <a:ext cx="2838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</a:rPr>
              <a:t>By Bouyahya Nada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</a:rPr>
              <a:t> &amp;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</a:rPr>
              <a:t>Mohammed Boukkour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2483325" y="2886925"/>
            <a:ext cx="151500" cy="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6524500" y="3634375"/>
            <a:ext cx="31500" cy="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49"/>
          <p:cNvGrpSpPr/>
          <p:nvPr/>
        </p:nvGrpSpPr>
        <p:grpSpPr>
          <a:xfrm>
            <a:off x="1860492" y="867826"/>
            <a:ext cx="2277701" cy="1880047"/>
            <a:chOff x="446940" y="238095"/>
            <a:chExt cx="2828740" cy="2334882"/>
          </a:xfrm>
        </p:grpSpPr>
        <p:sp>
          <p:nvSpPr>
            <p:cNvPr id="342" name="Google Shape;342;p49"/>
            <p:cNvSpPr/>
            <p:nvPr/>
          </p:nvSpPr>
          <p:spPr>
            <a:xfrm>
              <a:off x="1157104" y="762477"/>
              <a:ext cx="26898" cy="258057"/>
            </a:xfrm>
            <a:custGeom>
              <a:rect b="b" l="l" r="r" t="t"/>
              <a:pathLst>
                <a:path extrusionOk="0" h="11954" w="1246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lnTo>
                    <a:pt x="0" y="11331"/>
                  </a:lnTo>
                  <a:cubicBezTo>
                    <a:pt x="0" y="11675"/>
                    <a:pt x="279" y="11954"/>
                    <a:pt x="622" y="11954"/>
                  </a:cubicBezTo>
                  <a:cubicBezTo>
                    <a:pt x="966" y="11954"/>
                    <a:pt x="1245" y="11674"/>
                    <a:pt x="1245" y="11329"/>
                  </a:cubicBezTo>
                  <a:lnTo>
                    <a:pt x="1245" y="623"/>
                  </a:lnTo>
                  <a:cubicBezTo>
                    <a:pt x="1245" y="279"/>
                    <a:pt x="966" y="0"/>
                    <a:pt x="622" y="0"/>
                  </a:cubicBezTo>
                  <a:close/>
                </a:path>
              </a:pathLst>
            </a:custGeom>
            <a:solidFill>
              <a:srgbClr val="775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2004305" y="887274"/>
              <a:ext cx="26941" cy="135829"/>
            </a:xfrm>
            <a:custGeom>
              <a:rect b="b" l="l" r="r" t="t"/>
              <a:pathLst>
                <a:path extrusionOk="0" h="6292" w="1248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lnTo>
                    <a:pt x="1" y="5669"/>
                  </a:lnTo>
                  <a:cubicBezTo>
                    <a:pt x="1" y="6012"/>
                    <a:pt x="280" y="6291"/>
                    <a:pt x="624" y="6291"/>
                  </a:cubicBezTo>
                  <a:cubicBezTo>
                    <a:pt x="625" y="6291"/>
                    <a:pt x="626" y="6291"/>
                    <a:pt x="627" y="6291"/>
                  </a:cubicBezTo>
                  <a:cubicBezTo>
                    <a:pt x="970" y="6291"/>
                    <a:pt x="1247" y="6011"/>
                    <a:pt x="1247" y="5668"/>
                  </a:cubicBezTo>
                  <a:lnTo>
                    <a:pt x="1247" y="624"/>
                  </a:lnTo>
                  <a:cubicBezTo>
                    <a:pt x="1247" y="279"/>
                    <a:pt x="968" y="0"/>
                    <a:pt x="624" y="0"/>
                  </a:cubicBezTo>
                  <a:close/>
                </a:path>
              </a:pathLst>
            </a:custGeom>
            <a:solidFill>
              <a:srgbClr val="775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491496" y="1232199"/>
              <a:ext cx="2752644" cy="1123694"/>
            </a:xfrm>
            <a:custGeom>
              <a:rect b="b" l="l" r="r" t="t"/>
              <a:pathLst>
                <a:path extrusionOk="0" h="52053" w="127511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491496" y="1010841"/>
              <a:ext cx="2320181" cy="221380"/>
            </a:xfrm>
            <a:custGeom>
              <a:rect b="b" l="l" r="r" t="t"/>
              <a:pathLst>
                <a:path extrusionOk="0" h="10255" w="107478">
                  <a:moveTo>
                    <a:pt x="2960" y="1"/>
                  </a:moveTo>
                  <a:cubicBezTo>
                    <a:pt x="1332" y="1"/>
                    <a:pt x="1" y="1332"/>
                    <a:pt x="1" y="2960"/>
                  </a:cubicBezTo>
                  <a:lnTo>
                    <a:pt x="1" y="10255"/>
                  </a:lnTo>
                  <a:lnTo>
                    <a:pt x="107478" y="10255"/>
                  </a:lnTo>
                  <a:lnTo>
                    <a:pt x="105341" y="2840"/>
                  </a:lnTo>
                  <a:cubicBezTo>
                    <a:pt x="104892" y="1280"/>
                    <a:pt x="103195" y="1"/>
                    <a:pt x="101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491496" y="1232199"/>
              <a:ext cx="2752644" cy="1123694"/>
            </a:xfrm>
            <a:custGeom>
              <a:rect b="b" l="l" r="r" t="t"/>
              <a:pathLst>
                <a:path extrusionOk="0" h="52053" w="127511">
                  <a:moveTo>
                    <a:pt x="1" y="1"/>
                  </a:moveTo>
                  <a:lnTo>
                    <a:pt x="1" y="49100"/>
                  </a:lnTo>
                  <a:cubicBezTo>
                    <a:pt x="1" y="50722"/>
                    <a:pt x="1332" y="52052"/>
                    <a:pt x="2960" y="52052"/>
                  </a:cubicBezTo>
                  <a:lnTo>
                    <a:pt x="124635" y="52052"/>
                  </a:lnTo>
                  <a:cubicBezTo>
                    <a:pt x="126261" y="52052"/>
                    <a:pt x="127510" y="50728"/>
                    <a:pt x="127404" y="49106"/>
                  </a:cubicBezTo>
                  <a:lnTo>
                    <a:pt x="126593" y="36279"/>
                  </a:lnTo>
                  <a:cubicBezTo>
                    <a:pt x="126493" y="34657"/>
                    <a:pt x="125334" y="32539"/>
                    <a:pt x="124027" y="31581"/>
                  </a:cubicBezTo>
                  <a:lnTo>
                    <a:pt x="116968" y="26399"/>
                  </a:lnTo>
                  <a:cubicBezTo>
                    <a:pt x="115655" y="25440"/>
                    <a:pt x="114211" y="23375"/>
                    <a:pt x="113761" y="21807"/>
                  </a:cubicBezTo>
                  <a:lnTo>
                    <a:pt x="1074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461123" y="1832008"/>
              <a:ext cx="1137165" cy="294799"/>
            </a:xfrm>
            <a:custGeom>
              <a:rect b="b" l="l" r="r" t="t"/>
              <a:pathLst>
                <a:path extrusionOk="0" h="13656" w="52677">
                  <a:moveTo>
                    <a:pt x="8158" y="0"/>
                  </a:moveTo>
                  <a:cubicBezTo>
                    <a:pt x="4552" y="0"/>
                    <a:pt x="1398" y="2329"/>
                    <a:pt x="275" y="6043"/>
                  </a:cubicBezTo>
                  <a:cubicBezTo>
                    <a:pt x="0" y="6955"/>
                    <a:pt x="797" y="7643"/>
                    <a:pt x="1572" y="7643"/>
                  </a:cubicBezTo>
                  <a:cubicBezTo>
                    <a:pt x="1974" y="7643"/>
                    <a:pt x="2370" y="7458"/>
                    <a:pt x="2607" y="7024"/>
                  </a:cubicBezTo>
                  <a:cubicBezTo>
                    <a:pt x="3815" y="4823"/>
                    <a:pt x="5717" y="3407"/>
                    <a:pt x="8150" y="3407"/>
                  </a:cubicBezTo>
                  <a:cubicBezTo>
                    <a:pt x="8459" y="3407"/>
                    <a:pt x="8777" y="3429"/>
                    <a:pt x="9102" y="3476"/>
                  </a:cubicBezTo>
                  <a:cubicBezTo>
                    <a:pt x="11795" y="3866"/>
                    <a:pt x="13700" y="5889"/>
                    <a:pt x="15759" y="7460"/>
                  </a:cubicBezTo>
                  <a:cubicBezTo>
                    <a:pt x="17391" y="8706"/>
                    <a:pt x="19376" y="9864"/>
                    <a:pt x="21487" y="9864"/>
                  </a:cubicBezTo>
                  <a:cubicBezTo>
                    <a:pt x="21806" y="9864"/>
                    <a:pt x="22128" y="9838"/>
                    <a:pt x="22452" y="9781"/>
                  </a:cubicBezTo>
                  <a:cubicBezTo>
                    <a:pt x="24943" y="9344"/>
                    <a:pt x="26193" y="7511"/>
                    <a:pt x="28096" y="6058"/>
                  </a:cubicBezTo>
                  <a:cubicBezTo>
                    <a:pt x="28789" y="5529"/>
                    <a:pt x="29494" y="5250"/>
                    <a:pt x="30118" y="5250"/>
                  </a:cubicBezTo>
                  <a:cubicBezTo>
                    <a:pt x="31059" y="5250"/>
                    <a:pt x="31814" y="5884"/>
                    <a:pt x="32064" y="7250"/>
                  </a:cubicBezTo>
                  <a:cubicBezTo>
                    <a:pt x="32253" y="8278"/>
                    <a:pt x="32309" y="9428"/>
                    <a:pt x="32856" y="10352"/>
                  </a:cubicBezTo>
                  <a:cubicBezTo>
                    <a:pt x="33929" y="12163"/>
                    <a:pt x="35741" y="13458"/>
                    <a:pt x="37885" y="13626"/>
                  </a:cubicBezTo>
                  <a:cubicBezTo>
                    <a:pt x="38133" y="13646"/>
                    <a:pt x="38377" y="13655"/>
                    <a:pt x="38618" y="13655"/>
                  </a:cubicBezTo>
                  <a:cubicBezTo>
                    <a:pt x="40560" y="13655"/>
                    <a:pt x="42276" y="13021"/>
                    <a:pt x="43745" y="11646"/>
                  </a:cubicBezTo>
                  <a:cubicBezTo>
                    <a:pt x="46112" y="9433"/>
                    <a:pt x="46709" y="6583"/>
                    <a:pt x="50611" y="6349"/>
                  </a:cubicBezTo>
                  <a:cubicBezTo>
                    <a:pt x="52658" y="6226"/>
                    <a:pt x="52677" y="3243"/>
                    <a:pt x="50611" y="3161"/>
                  </a:cubicBezTo>
                  <a:cubicBezTo>
                    <a:pt x="50499" y="3156"/>
                    <a:pt x="50388" y="3154"/>
                    <a:pt x="50278" y="3154"/>
                  </a:cubicBezTo>
                  <a:cubicBezTo>
                    <a:pt x="47496" y="3154"/>
                    <a:pt x="45079" y="4551"/>
                    <a:pt x="43281" y="6666"/>
                  </a:cubicBezTo>
                  <a:cubicBezTo>
                    <a:pt x="42581" y="7489"/>
                    <a:pt x="42076" y="8454"/>
                    <a:pt x="41375" y="9278"/>
                  </a:cubicBezTo>
                  <a:cubicBezTo>
                    <a:pt x="40754" y="10007"/>
                    <a:pt x="39788" y="10360"/>
                    <a:pt x="38816" y="10360"/>
                  </a:cubicBezTo>
                  <a:cubicBezTo>
                    <a:pt x="37487" y="10360"/>
                    <a:pt x="36149" y="9698"/>
                    <a:pt x="35677" y="8433"/>
                  </a:cubicBezTo>
                  <a:cubicBezTo>
                    <a:pt x="34888" y="6319"/>
                    <a:pt x="35354" y="3794"/>
                    <a:pt x="33118" y="2419"/>
                  </a:cubicBezTo>
                  <a:cubicBezTo>
                    <a:pt x="32233" y="1875"/>
                    <a:pt x="31358" y="1643"/>
                    <a:pt x="30495" y="1643"/>
                  </a:cubicBezTo>
                  <a:cubicBezTo>
                    <a:pt x="29092" y="1643"/>
                    <a:pt x="27721" y="2257"/>
                    <a:pt x="26391" y="3142"/>
                  </a:cubicBezTo>
                  <a:cubicBezTo>
                    <a:pt x="25429" y="3782"/>
                    <a:pt x="24617" y="4624"/>
                    <a:pt x="23783" y="5417"/>
                  </a:cubicBezTo>
                  <a:cubicBezTo>
                    <a:pt x="23045" y="6119"/>
                    <a:pt x="22274" y="6397"/>
                    <a:pt x="21496" y="6397"/>
                  </a:cubicBezTo>
                  <a:cubicBezTo>
                    <a:pt x="20362" y="6397"/>
                    <a:pt x="19215" y="5806"/>
                    <a:pt x="18134" y="5072"/>
                  </a:cubicBezTo>
                  <a:cubicBezTo>
                    <a:pt x="15793" y="3482"/>
                    <a:pt x="14013" y="1600"/>
                    <a:pt x="11305" y="586"/>
                  </a:cubicBezTo>
                  <a:cubicBezTo>
                    <a:pt x="10243" y="188"/>
                    <a:pt x="9182" y="0"/>
                    <a:pt x="8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1694330" y="1835052"/>
              <a:ext cx="429181" cy="496383"/>
            </a:xfrm>
            <a:custGeom>
              <a:rect b="b" l="l" r="r" t="t"/>
              <a:pathLst>
                <a:path extrusionOk="0" h="22994" w="19881">
                  <a:moveTo>
                    <a:pt x="12884" y="0"/>
                  </a:moveTo>
                  <a:cubicBezTo>
                    <a:pt x="11674" y="0"/>
                    <a:pt x="10487" y="336"/>
                    <a:pt x="9455" y="1123"/>
                  </a:cubicBezTo>
                  <a:cubicBezTo>
                    <a:pt x="6315" y="3517"/>
                    <a:pt x="8273" y="7128"/>
                    <a:pt x="9900" y="9727"/>
                  </a:cubicBezTo>
                  <a:cubicBezTo>
                    <a:pt x="10493" y="10676"/>
                    <a:pt x="10892" y="11508"/>
                    <a:pt x="10963" y="12645"/>
                  </a:cubicBezTo>
                  <a:cubicBezTo>
                    <a:pt x="11015" y="13492"/>
                    <a:pt x="10077" y="13569"/>
                    <a:pt x="9356" y="13569"/>
                  </a:cubicBezTo>
                  <a:cubicBezTo>
                    <a:pt x="9196" y="13569"/>
                    <a:pt x="9047" y="13565"/>
                    <a:pt x="8922" y="13565"/>
                  </a:cubicBezTo>
                  <a:cubicBezTo>
                    <a:pt x="8879" y="13565"/>
                    <a:pt x="8840" y="13565"/>
                    <a:pt x="8803" y="13566"/>
                  </a:cubicBezTo>
                  <a:cubicBezTo>
                    <a:pt x="6863" y="13626"/>
                    <a:pt x="5146" y="13774"/>
                    <a:pt x="3408" y="14720"/>
                  </a:cubicBezTo>
                  <a:cubicBezTo>
                    <a:pt x="294" y="16413"/>
                    <a:pt x="1" y="21267"/>
                    <a:pt x="3262" y="22854"/>
                  </a:cubicBezTo>
                  <a:cubicBezTo>
                    <a:pt x="3457" y="22949"/>
                    <a:pt x="3678" y="22993"/>
                    <a:pt x="3903" y="22993"/>
                  </a:cubicBezTo>
                  <a:cubicBezTo>
                    <a:pt x="4818" y="22993"/>
                    <a:pt x="5804" y="22264"/>
                    <a:pt x="5372" y="21234"/>
                  </a:cubicBezTo>
                  <a:cubicBezTo>
                    <a:pt x="4648" y="19511"/>
                    <a:pt x="3721" y="18130"/>
                    <a:pt x="6140" y="17230"/>
                  </a:cubicBezTo>
                  <a:cubicBezTo>
                    <a:pt x="7294" y="16800"/>
                    <a:pt x="8746" y="16988"/>
                    <a:pt x="9957" y="16891"/>
                  </a:cubicBezTo>
                  <a:cubicBezTo>
                    <a:pt x="12025" y="16729"/>
                    <a:pt x="13604" y="15791"/>
                    <a:pt x="14183" y="13741"/>
                  </a:cubicBezTo>
                  <a:cubicBezTo>
                    <a:pt x="14811" y="11524"/>
                    <a:pt x="13449" y="9260"/>
                    <a:pt x="12290" y="7511"/>
                  </a:cubicBezTo>
                  <a:cubicBezTo>
                    <a:pt x="11301" y="6017"/>
                    <a:pt x="9416" y="3135"/>
                    <a:pt x="12835" y="2749"/>
                  </a:cubicBezTo>
                  <a:cubicBezTo>
                    <a:pt x="12966" y="2734"/>
                    <a:pt x="13097" y="2727"/>
                    <a:pt x="13227" y="2727"/>
                  </a:cubicBezTo>
                  <a:cubicBezTo>
                    <a:pt x="14851" y="2727"/>
                    <a:pt x="16405" y="3825"/>
                    <a:pt x="17775" y="4536"/>
                  </a:cubicBezTo>
                  <a:cubicBezTo>
                    <a:pt x="17954" y="4629"/>
                    <a:pt x="18134" y="4670"/>
                    <a:pt x="18306" y="4670"/>
                  </a:cubicBezTo>
                  <a:cubicBezTo>
                    <a:pt x="19197" y="4670"/>
                    <a:pt x="19880" y="3566"/>
                    <a:pt x="19120" y="2795"/>
                  </a:cubicBezTo>
                  <a:cubicBezTo>
                    <a:pt x="17537" y="1193"/>
                    <a:pt x="15167" y="0"/>
                    <a:pt x="12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446940" y="1293572"/>
              <a:ext cx="177751" cy="477386"/>
            </a:xfrm>
            <a:custGeom>
              <a:rect b="b" l="l" r="r" t="t"/>
              <a:pathLst>
                <a:path extrusionOk="0" h="22114" w="8234">
                  <a:moveTo>
                    <a:pt x="2170" y="0"/>
                  </a:moveTo>
                  <a:cubicBezTo>
                    <a:pt x="1693" y="0"/>
                    <a:pt x="1286" y="590"/>
                    <a:pt x="1564" y="1057"/>
                  </a:cubicBezTo>
                  <a:cubicBezTo>
                    <a:pt x="2627" y="2838"/>
                    <a:pt x="4073" y="4455"/>
                    <a:pt x="4860" y="6386"/>
                  </a:cubicBezTo>
                  <a:cubicBezTo>
                    <a:pt x="5867" y="8854"/>
                    <a:pt x="4085" y="11033"/>
                    <a:pt x="2790" y="12944"/>
                  </a:cubicBezTo>
                  <a:cubicBezTo>
                    <a:pt x="1002" y="15584"/>
                    <a:pt x="1" y="18775"/>
                    <a:pt x="2039" y="21563"/>
                  </a:cubicBezTo>
                  <a:cubicBezTo>
                    <a:pt x="2319" y="21946"/>
                    <a:pt x="2689" y="22113"/>
                    <a:pt x="3044" y="22113"/>
                  </a:cubicBezTo>
                  <a:cubicBezTo>
                    <a:pt x="3707" y="22113"/>
                    <a:pt x="4316" y="21526"/>
                    <a:pt x="4180" y="20660"/>
                  </a:cubicBezTo>
                  <a:cubicBezTo>
                    <a:pt x="3772" y="18066"/>
                    <a:pt x="3985" y="16671"/>
                    <a:pt x="5411" y="14474"/>
                  </a:cubicBezTo>
                  <a:cubicBezTo>
                    <a:pt x="6459" y="12858"/>
                    <a:pt x="7732" y="11141"/>
                    <a:pt x="7900" y="9153"/>
                  </a:cubicBezTo>
                  <a:cubicBezTo>
                    <a:pt x="8233" y="5174"/>
                    <a:pt x="5640" y="2202"/>
                    <a:pt x="2513" y="109"/>
                  </a:cubicBezTo>
                  <a:cubicBezTo>
                    <a:pt x="2400" y="34"/>
                    <a:pt x="2283" y="0"/>
                    <a:pt x="2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2421203" y="1805628"/>
              <a:ext cx="802148" cy="391295"/>
            </a:xfrm>
            <a:custGeom>
              <a:rect b="b" l="l" r="r" t="t"/>
              <a:pathLst>
                <a:path extrusionOk="0" h="18126" w="37158">
                  <a:moveTo>
                    <a:pt x="29578" y="1"/>
                  </a:moveTo>
                  <a:cubicBezTo>
                    <a:pt x="27816" y="1"/>
                    <a:pt x="26182" y="716"/>
                    <a:pt x="24982" y="2674"/>
                  </a:cubicBezTo>
                  <a:cubicBezTo>
                    <a:pt x="23811" y="4585"/>
                    <a:pt x="24033" y="6969"/>
                    <a:pt x="24070" y="9100"/>
                  </a:cubicBezTo>
                  <a:cubicBezTo>
                    <a:pt x="24083" y="9832"/>
                    <a:pt x="24245" y="11226"/>
                    <a:pt x="23373" y="11515"/>
                  </a:cubicBezTo>
                  <a:cubicBezTo>
                    <a:pt x="23101" y="11605"/>
                    <a:pt x="22820" y="11646"/>
                    <a:pt x="22532" y="11646"/>
                  </a:cubicBezTo>
                  <a:cubicBezTo>
                    <a:pt x="20873" y="11646"/>
                    <a:pt x="19024" y="10303"/>
                    <a:pt x="17902" y="9397"/>
                  </a:cubicBezTo>
                  <a:cubicBezTo>
                    <a:pt x="15328" y="7321"/>
                    <a:pt x="11523" y="3665"/>
                    <a:pt x="7835" y="3665"/>
                  </a:cubicBezTo>
                  <a:cubicBezTo>
                    <a:pt x="6590" y="3665"/>
                    <a:pt x="5358" y="4082"/>
                    <a:pt x="4191" y="5118"/>
                  </a:cubicBezTo>
                  <a:cubicBezTo>
                    <a:pt x="1186" y="7785"/>
                    <a:pt x="0" y="14599"/>
                    <a:pt x="2960" y="17701"/>
                  </a:cubicBezTo>
                  <a:cubicBezTo>
                    <a:pt x="3240" y="17993"/>
                    <a:pt x="3622" y="18126"/>
                    <a:pt x="4007" y="18126"/>
                  </a:cubicBezTo>
                  <a:cubicBezTo>
                    <a:pt x="4819" y="18126"/>
                    <a:pt x="5645" y="17537"/>
                    <a:pt x="5565" y="16622"/>
                  </a:cubicBezTo>
                  <a:cubicBezTo>
                    <a:pt x="5304" y="13646"/>
                    <a:pt x="3839" y="7325"/>
                    <a:pt x="8008" y="7325"/>
                  </a:cubicBezTo>
                  <a:cubicBezTo>
                    <a:pt x="8444" y="7325"/>
                    <a:pt x="8941" y="7394"/>
                    <a:pt x="9508" y="7543"/>
                  </a:cubicBezTo>
                  <a:cubicBezTo>
                    <a:pt x="12061" y="8216"/>
                    <a:pt x="14061" y="10702"/>
                    <a:pt x="16052" y="12296"/>
                  </a:cubicBezTo>
                  <a:cubicBezTo>
                    <a:pt x="18044" y="13891"/>
                    <a:pt x="20155" y="14773"/>
                    <a:pt x="22696" y="14972"/>
                  </a:cubicBezTo>
                  <a:cubicBezTo>
                    <a:pt x="22859" y="14985"/>
                    <a:pt x="23016" y="14991"/>
                    <a:pt x="23169" y="14991"/>
                  </a:cubicBezTo>
                  <a:cubicBezTo>
                    <a:pt x="26973" y="14991"/>
                    <a:pt x="27489" y="11106"/>
                    <a:pt x="27305" y="8031"/>
                  </a:cubicBezTo>
                  <a:cubicBezTo>
                    <a:pt x="27175" y="5898"/>
                    <a:pt x="27130" y="2813"/>
                    <a:pt x="29936" y="2602"/>
                  </a:cubicBezTo>
                  <a:cubicBezTo>
                    <a:pt x="30087" y="2590"/>
                    <a:pt x="30239" y="2585"/>
                    <a:pt x="30391" y="2585"/>
                  </a:cubicBezTo>
                  <a:cubicBezTo>
                    <a:pt x="32382" y="2585"/>
                    <a:pt x="34472" y="3510"/>
                    <a:pt x="36428" y="3758"/>
                  </a:cubicBezTo>
                  <a:cubicBezTo>
                    <a:pt x="36453" y="3761"/>
                    <a:pt x="36478" y="3763"/>
                    <a:pt x="36501" y="3763"/>
                  </a:cubicBezTo>
                  <a:cubicBezTo>
                    <a:pt x="37057" y="3763"/>
                    <a:pt x="37157" y="2931"/>
                    <a:pt x="36725" y="2660"/>
                  </a:cubicBezTo>
                  <a:cubicBezTo>
                    <a:pt x="34623" y="1333"/>
                    <a:pt x="31982" y="1"/>
                    <a:pt x="29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1150066" y="1904520"/>
              <a:ext cx="33374" cy="40369"/>
            </a:xfrm>
            <a:custGeom>
              <a:rect b="b" l="l" r="r" t="t"/>
              <a:pathLst>
                <a:path extrusionOk="0" h="1870" w="1546">
                  <a:moveTo>
                    <a:pt x="457" y="1"/>
                  </a:moveTo>
                  <a:cubicBezTo>
                    <a:pt x="451" y="1"/>
                    <a:pt x="445" y="1"/>
                    <a:pt x="439" y="1"/>
                  </a:cubicBezTo>
                  <a:cubicBezTo>
                    <a:pt x="114" y="8"/>
                    <a:pt x="1" y="433"/>
                    <a:pt x="275" y="602"/>
                  </a:cubicBezTo>
                  <a:cubicBezTo>
                    <a:pt x="395" y="676"/>
                    <a:pt x="446" y="864"/>
                    <a:pt x="491" y="988"/>
                  </a:cubicBezTo>
                  <a:cubicBezTo>
                    <a:pt x="582" y="1237"/>
                    <a:pt x="702" y="1476"/>
                    <a:pt x="847" y="1699"/>
                  </a:cubicBezTo>
                  <a:cubicBezTo>
                    <a:pt x="922" y="1817"/>
                    <a:pt x="1034" y="1869"/>
                    <a:pt x="1144" y="1869"/>
                  </a:cubicBezTo>
                  <a:cubicBezTo>
                    <a:pt x="1320" y="1869"/>
                    <a:pt x="1491" y="1736"/>
                    <a:pt x="1504" y="1520"/>
                  </a:cubicBezTo>
                  <a:cubicBezTo>
                    <a:pt x="1545" y="913"/>
                    <a:pt x="1182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1171761" y="1962828"/>
              <a:ext cx="26725" cy="31734"/>
            </a:xfrm>
            <a:custGeom>
              <a:rect b="b" l="l" r="r" t="t"/>
              <a:pathLst>
                <a:path extrusionOk="0" h="1470" w="1238">
                  <a:moveTo>
                    <a:pt x="601" y="1"/>
                  </a:moveTo>
                  <a:cubicBezTo>
                    <a:pt x="284" y="1"/>
                    <a:pt x="0" y="328"/>
                    <a:pt x="196" y="677"/>
                  </a:cubicBezTo>
                  <a:cubicBezTo>
                    <a:pt x="233" y="745"/>
                    <a:pt x="236" y="860"/>
                    <a:pt x="249" y="936"/>
                  </a:cubicBezTo>
                  <a:cubicBezTo>
                    <a:pt x="279" y="1097"/>
                    <a:pt x="428" y="1190"/>
                    <a:pt x="492" y="1330"/>
                  </a:cubicBezTo>
                  <a:cubicBezTo>
                    <a:pt x="536" y="1422"/>
                    <a:pt x="638" y="1469"/>
                    <a:pt x="739" y="1469"/>
                  </a:cubicBezTo>
                  <a:cubicBezTo>
                    <a:pt x="840" y="1469"/>
                    <a:pt x="941" y="1423"/>
                    <a:pt x="983" y="1330"/>
                  </a:cubicBezTo>
                  <a:cubicBezTo>
                    <a:pt x="1082" y="1111"/>
                    <a:pt x="1238" y="986"/>
                    <a:pt x="1209" y="718"/>
                  </a:cubicBezTo>
                  <a:cubicBezTo>
                    <a:pt x="1186" y="485"/>
                    <a:pt x="1092" y="280"/>
                    <a:pt x="915" y="124"/>
                  </a:cubicBezTo>
                  <a:cubicBezTo>
                    <a:pt x="818" y="38"/>
                    <a:pt x="707" y="1"/>
                    <a:pt x="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1489745" y="1918746"/>
              <a:ext cx="41016" cy="14248"/>
            </a:xfrm>
            <a:custGeom>
              <a:rect b="b" l="l" r="r" t="t"/>
              <a:pathLst>
                <a:path extrusionOk="0" h="660" w="1900">
                  <a:moveTo>
                    <a:pt x="1255" y="1"/>
                  </a:moveTo>
                  <a:cubicBezTo>
                    <a:pt x="891" y="1"/>
                    <a:pt x="540" y="145"/>
                    <a:pt x="164" y="256"/>
                  </a:cubicBezTo>
                  <a:cubicBezTo>
                    <a:pt x="9" y="302"/>
                    <a:pt x="0" y="535"/>
                    <a:pt x="164" y="577"/>
                  </a:cubicBezTo>
                  <a:cubicBezTo>
                    <a:pt x="377" y="631"/>
                    <a:pt x="589" y="660"/>
                    <a:pt x="797" y="660"/>
                  </a:cubicBezTo>
                  <a:cubicBezTo>
                    <a:pt x="1133" y="660"/>
                    <a:pt x="1462" y="585"/>
                    <a:pt x="1779" y="424"/>
                  </a:cubicBezTo>
                  <a:cubicBezTo>
                    <a:pt x="1892" y="367"/>
                    <a:pt x="1900" y="170"/>
                    <a:pt x="1779" y="114"/>
                  </a:cubicBezTo>
                  <a:cubicBezTo>
                    <a:pt x="1599" y="32"/>
                    <a:pt x="1426" y="1"/>
                    <a:pt x="1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1900512" y="1860179"/>
              <a:ext cx="54249" cy="37476"/>
            </a:xfrm>
            <a:custGeom>
              <a:rect b="b" l="l" r="r" t="t"/>
              <a:pathLst>
                <a:path extrusionOk="0" h="1736" w="2513">
                  <a:moveTo>
                    <a:pt x="1693" y="0"/>
                  </a:moveTo>
                  <a:cubicBezTo>
                    <a:pt x="1348" y="0"/>
                    <a:pt x="981" y="128"/>
                    <a:pt x="706" y="272"/>
                  </a:cubicBezTo>
                  <a:cubicBezTo>
                    <a:pt x="203" y="538"/>
                    <a:pt x="1" y="1156"/>
                    <a:pt x="180" y="1673"/>
                  </a:cubicBezTo>
                  <a:cubicBezTo>
                    <a:pt x="193" y="1710"/>
                    <a:pt x="229" y="1735"/>
                    <a:pt x="265" y="1735"/>
                  </a:cubicBezTo>
                  <a:cubicBezTo>
                    <a:pt x="285" y="1735"/>
                    <a:pt x="304" y="1728"/>
                    <a:pt x="319" y="1710"/>
                  </a:cubicBezTo>
                  <a:cubicBezTo>
                    <a:pt x="564" y="1432"/>
                    <a:pt x="833" y="1220"/>
                    <a:pt x="1147" y="1026"/>
                  </a:cubicBezTo>
                  <a:cubicBezTo>
                    <a:pt x="1511" y="804"/>
                    <a:pt x="1964" y="945"/>
                    <a:pt x="2326" y="715"/>
                  </a:cubicBezTo>
                  <a:cubicBezTo>
                    <a:pt x="2484" y="618"/>
                    <a:pt x="2513" y="400"/>
                    <a:pt x="2385" y="268"/>
                  </a:cubicBezTo>
                  <a:cubicBezTo>
                    <a:pt x="2200" y="73"/>
                    <a:pt x="1953" y="0"/>
                    <a:pt x="1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2562817" y="1899490"/>
              <a:ext cx="83285" cy="41189"/>
            </a:xfrm>
            <a:custGeom>
              <a:rect b="b" l="l" r="r" t="t"/>
              <a:pathLst>
                <a:path extrusionOk="0" h="1908" w="3858">
                  <a:moveTo>
                    <a:pt x="1434" y="0"/>
                  </a:moveTo>
                  <a:cubicBezTo>
                    <a:pt x="971" y="0"/>
                    <a:pt x="527" y="112"/>
                    <a:pt x="41" y="241"/>
                  </a:cubicBezTo>
                  <a:cubicBezTo>
                    <a:pt x="1" y="251"/>
                    <a:pt x="12" y="306"/>
                    <a:pt x="49" y="309"/>
                  </a:cubicBezTo>
                  <a:cubicBezTo>
                    <a:pt x="805" y="362"/>
                    <a:pt x="1845" y="614"/>
                    <a:pt x="2432" y="1117"/>
                  </a:cubicBezTo>
                  <a:cubicBezTo>
                    <a:pt x="2667" y="1318"/>
                    <a:pt x="3020" y="1908"/>
                    <a:pt x="3389" y="1908"/>
                  </a:cubicBezTo>
                  <a:cubicBezTo>
                    <a:pt x="3487" y="1908"/>
                    <a:pt x="3586" y="1866"/>
                    <a:pt x="3684" y="1764"/>
                  </a:cubicBezTo>
                  <a:cubicBezTo>
                    <a:pt x="3789" y="1656"/>
                    <a:pt x="3857" y="1471"/>
                    <a:pt x="3801" y="1322"/>
                  </a:cubicBezTo>
                  <a:cubicBezTo>
                    <a:pt x="3536" y="622"/>
                    <a:pt x="2897" y="313"/>
                    <a:pt x="2213" y="113"/>
                  </a:cubicBezTo>
                  <a:cubicBezTo>
                    <a:pt x="1941" y="33"/>
                    <a:pt x="1685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2978484" y="1847896"/>
              <a:ext cx="48097" cy="46823"/>
            </a:xfrm>
            <a:custGeom>
              <a:rect b="b" l="l" r="r" t="t"/>
              <a:pathLst>
                <a:path extrusionOk="0" h="2169" w="2228">
                  <a:moveTo>
                    <a:pt x="1460" y="0"/>
                  </a:moveTo>
                  <a:cubicBezTo>
                    <a:pt x="1086" y="0"/>
                    <a:pt x="736" y="173"/>
                    <a:pt x="434" y="456"/>
                  </a:cubicBezTo>
                  <a:cubicBezTo>
                    <a:pt x="0" y="863"/>
                    <a:pt x="39" y="1477"/>
                    <a:pt x="226" y="1991"/>
                  </a:cubicBezTo>
                  <a:cubicBezTo>
                    <a:pt x="270" y="2111"/>
                    <a:pt x="365" y="2169"/>
                    <a:pt x="462" y="2169"/>
                  </a:cubicBezTo>
                  <a:cubicBezTo>
                    <a:pt x="560" y="2169"/>
                    <a:pt x="660" y="2108"/>
                    <a:pt x="707" y="1991"/>
                  </a:cubicBezTo>
                  <a:cubicBezTo>
                    <a:pt x="825" y="1696"/>
                    <a:pt x="1030" y="1493"/>
                    <a:pt x="1251" y="1272"/>
                  </a:cubicBezTo>
                  <a:cubicBezTo>
                    <a:pt x="1306" y="1215"/>
                    <a:pt x="1444" y="1144"/>
                    <a:pt x="1572" y="1089"/>
                  </a:cubicBezTo>
                  <a:cubicBezTo>
                    <a:pt x="1730" y="1023"/>
                    <a:pt x="1946" y="836"/>
                    <a:pt x="2067" y="716"/>
                  </a:cubicBezTo>
                  <a:cubicBezTo>
                    <a:pt x="2228" y="558"/>
                    <a:pt x="2218" y="217"/>
                    <a:pt x="1990" y="117"/>
                  </a:cubicBezTo>
                  <a:cubicBezTo>
                    <a:pt x="1810" y="37"/>
                    <a:pt x="1632" y="0"/>
                    <a:pt x="1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2956875" y="1906614"/>
              <a:ext cx="21954" cy="30093"/>
            </a:xfrm>
            <a:custGeom>
              <a:rect b="b" l="l" r="r" t="t"/>
              <a:pathLst>
                <a:path extrusionOk="0" h="1394" w="1017">
                  <a:moveTo>
                    <a:pt x="620" y="1"/>
                  </a:moveTo>
                  <a:cubicBezTo>
                    <a:pt x="559" y="1"/>
                    <a:pt x="500" y="16"/>
                    <a:pt x="449" y="49"/>
                  </a:cubicBezTo>
                  <a:cubicBezTo>
                    <a:pt x="108" y="269"/>
                    <a:pt x="5" y="582"/>
                    <a:pt x="3" y="979"/>
                  </a:cubicBezTo>
                  <a:cubicBezTo>
                    <a:pt x="0" y="1258"/>
                    <a:pt x="197" y="1394"/>
                    <a:pt x="403" y="1394"/>
                  </a:cubicBezTo>
                  <a:cubicBezTo>
                    <a:pt x="614" y="1394"/>
                    <a:pt x="834" y="1252"/>
                    <a:pt x="862" y="979"/>
                  </a:cubicBezTo>
                  <a:cubicBezTo>
                    <a:pt x="883" y="771"/>
                    <a:pt x="966" y="571"/>
                    <a:pt x="991" y="359"/>
                  </a:cubicBezTo>
                  <a:cubicBezTo>
                    <a:pt x="1016" y="152"/>
                    <a:pt x="81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514573" y="1583298"/>
              <a:ext cx="43995" cy="49025"/>
            </a:xfrm>
            <a:custGeom>
              <a:rect b="b" l="l" r="r" t="t"/>
              <a:pathLst>
                <a:path extrusionOk="0" h="2271" w="2038">
                  <a:moveTo>
                    <a:pt x="1446" y="1"/>
                  </a:moveTo>
                  <a:cubicBezTo>
                    <a:pt x="1379" y="1"/>
                    <a:pt x="1309" y="19"/>
                    <a:pt x="1239" y="61"/>
                  </a:cubicBezTo>
                  <a:cubicBezTo>
                    <a:pt x="876" y="277"/>
                    <a:pt x="599" y="620"/>
                    <a:pt x="346" y="950"/>
                  </a:cubicBezTo>
                  <a:cubicBezTo>
                    <a:pt x="218" y="1117"/>
                    <a:pt x="150" y="1317"/>
                    <a:pt x="80" y="1513"/>
                  </a:cubicBezTo>
                  <a:cubicBezTo>
                    <a:pt x="0" y="1731"/>
                    <a:pt x="111" y="1964"/>
                    <a:pt x="54" y="2183"/>
                  </a:cubicBezTo>
                  <a:cubicBezTo>
                    <a:pt x="41" y="2233"/>
                    <a:pt x="83" y="2270"/>
                    <a:pt x="124" y="2270"/>
                  </a:cubicBezTo>
                  <a:cubicBezTo>
                    <a:pt x="146" y="2270"/>
                    <a:pt x="167" y="2260"/>
                    <a:pt x="181" y="2237"/>
                  </a:cubicBezTo>
                  <a:cubicBezTo>
                    <a:pt x="276" y="2073"/>
                    <a:pt x="440" y="2034"/>
                    <a:pt x="575" y="1917"/>
                  </a:cubicBezTo>
                  <a:cubicBezTo>
                    <a:pt x="706" y="1800"/>
                    <a:pt x="827" y="1675"/>
                    <a:pt x="939" y="1541"/>
                  </a:cubicBezTo>
                  <a:cubicBezTo>
                    <a:pt x="1195" y="1244"/>
                    <a:pt x="1473" y="999"/>
                    <a:pt x="1751" y="726"/>
                  </a:cubicBezTo>
                  <a:cubicBezTo>
                    <a:pt x="2038" y="446"/>
                    <a:pt x="1779" y="1"/>
                    <a:pt x="1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637320" y="1276907"/>
              <a:ext cx="1366618" cy="504500"/>
            </a:xfrm>
            <a:custGeom>
              <a:rect b="b" l="l" r="r" t="t"/>
              <a:pathLst>
                <a:path extrusionOk="0" h="23370" w="63306">
                  <a:moveTo>
                    <a:pt x="0" y="1"/>
                  </a:moveTo>
                  <a:lnTo>
                    <a:pt x="0" y="23369"/>
                  </a:lnTo>
                  <a:lnTo>
                    <a:pt x="63305" y="23369"/>
                  </a:lnTo>
                  <a:lnTo>
                    <a:pt x="63305" y="1"/>
                  </a:lnTo>
                  <a:close/>
                </a:path>
              </a:pathLst>
            </a:custGeom>
            <a:solidFill>
              <a:srgbClr val="3F2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2141213" y="1278396"/>
              <a:ext cx="367225" cy="471190"/>
            </a:xfrm>
            <a:custGeom>
              <a:rect b="b" l="l" r="r" t="t"/>
              <a:pathLst>
                <a:path extrusionOk="0" h="21827" w="17011">
                  <a:moveTo>
                    <a:pt x="1" y="0"/>
                  </a:moveTo>
                  <a:lnTo>
                    <a:pt x="1" y="21826"/>
                  </a:lnTo>
                  <a:lnTo>
                    <a:pt x="17010" y="21826"/>
                  </a:lnTo>
                  <a:lnTo>
                    <a:pt x="17010" y="0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2135017" y="1775082"/>
              <a:ext cx="370442" cy="454438"/>
            </a:xfrm>
            <a:custGeom>
              <a:rect b="b" l="l" r="r" t="t"/>
              <a:pathLst>
                <a:path extrusionOk="0" h="21051" w="17160">
                  <a:moveTo>
                    <a:pt x="3074" y="449"/>
                  </a:moveTo>
                  <a:cubicBezTo>
                    <a:pt x="4906" y="449"/>
                    <a:pt x="6738" y="507"/>
                    <a:pt x="8570" y="517"/>
                  </a:cubicBezTo>
                  <a:lnTo>
                    <a:pt x="12712" y="536"/>
                  </a:lnTo>
                  <a:cubicBezTo>
                    <a:pt x="12763" y="535"/>
                    <a:pt x="12814" y="535"/>
                    <a:pt x="12864" y="535"/>
                  </a:cubicBezTo>
                  <a:cubicBezTo>
                    <a:pt x="14095" y="535"/>
                    <a:pt x="15326" y="565"/>
                    <a:pt x="16557" y="582"/>
                  </a:cubicBezTo>
                  <a:lnTo>
                    <a:pt x="16557" y="582"/>
                  </a:lnTo>
                  <a:cubicBezTo>
                    <a:pt x="16549" y="1632"/>
                    <a:pt x="16566" y="2680"/>
                    <a:pt x="16600" y="3731"/>
                  </a:cubicBezTo>
                  <a:cubicBezTo>
                    <a:pt x="16644" y="4876"/>
                    <a:pt x="16685" y="6022"/>
                    <a:pt x="16697" y="7169"/>
                  </a:cubicBezTo>
                  <a:cubicBezTo>
                    <a:pt x="16712" y="9399"/>
                    <a:pt x="16690" y="11630"/>
                    <a:pt x="16679" y="13860"/>
                  </a:cubicBezTo>
                  <a:lnTo>
                    <a:pt x="16679" y="13860"/>
                  </a:lnTo>
                  <a:cubicBezTo>
                    <a:pt x="16633" y="13859"/>
                    <a:pt x="16586" y="13858"/>
                    <a:pt x="16539" y="13858"/>
                  </a:cubicBezTo>
                  <a:cubicBezTo>
                    <a:pt x="16407" y="13858"/>
                    <a:pt x="16275" y="13864"/>
                    <a:pt x="16143" y="13876"/>
                  </a:cubicBezTo>
                  <a:cubicBezTo>
                    <a:pt x="15903" y="13889"/>
                    <a:pt x="15668" y="13932"/>
                    <a:pt x="15434" y="13972"/>
                  </a:cubicBezTo>
                  <a:cubicBezTo>
                    <a:pt x="14967" y="14068"/>
                    <a:pt x="14503" y="14195"/>
                    <a:pt x="14068" y="14388"/>
                  </a:cubicBezTo>
                  <a:cubicBezTo>
                    <a:pt x="13843" y="14472"/>
                    <a:pt x="13633" y="14583"/>
                    <a:pt x="13424" y="14699"/>
                  </a:cubicBezTo>
                  <a:cubicBezTo>
                    <a:pt x="13210" y="14805"/>
                    <a:pt x="13012" y="14938"/>
                    <a:pt x="12818" y="15075"/>
                  </a:cubicBezTo>
                  <a:cubicBezTo>
                    <a:pt x="12618" y="15205"/>
                    <a:pt x="12425" y="15344"/>
                    <a:pt x="12250" y="15504"/>
                  </a:cubicBezTo>
                  <a:cubicBezTo>
                    <a:pt x="12074" y="15663"/>
                    <a:pt x="11877" y="15800"/>
                    <a:pt x="11719" y="15977"/>
                  </a:cubicBezTo>
                  <a:lnTo>
                    <a:pt x="11230" y="16492"/>
                  </a:lnTo>
                  <a:cubicBezTo>
                    <a:pt x="11073" y="16669"/>
                    <a:pt x="10938" y="16862"/>
                    <a:pt x="10793" y="17050"/>
                  </a:cubicBezTo>
                  <a:cubicBezTo>
                    <a:pt x="10648" y="17236"/>
                    <a:pt x="10503" y="17423"/>
                    <a:pt x="10388" y="17628"/>
                  </a:cubicBezTo>
                  <a:lnTo>
                    <a:pt x="10018" y="18229"/>
                  </a:lnTo>
                  <a:cubicBezTo>
                    <a:pt x="9890" y="18427"/>
                    <a:pt x="9805" y="18650"/>
                    <a:pt x="9695" y="18858"/>
                  </a:cubicBezTo>
                  <a:lnTo>
                    <a:pt x="9392" y="19497"/>
                  </a:lnTo>
                  <a:lnTo>
                    <a:pt x="8937" y="20733"/>
                  </a:lnTo>
                  <a:cubicBezTo>
                    <a:pt x="6139" y="20642"/>
                    <a:pt x="3341" y="20580"/>
                    <a:pt x="543" y="20545"/>
                  </a:cubicBezTo>
                  <a:lnTo>
                    <a:pt x="543" y="20545"/>
                  </a:lnTo>
                  <a:cubicBezTo>
                    <a:pt x="560" y="18921"/>
                    <a:pt x="567" y="17296"/>
                    <a:pt x="514" y="15672"/>
                  </a:cubicBezTo>
                  <a:cubicBezTo>
                    <a:pt x="458" y="13963"/>
                    <a:pt x="470" y="12253"/>
                    <a:pt x="480" y="10545"/>
                  </a:cubicBezTo>
                  <a:lnTo>
                    <a:pt x="519" y="5419"/>
                  </a:lnTo>
                  <a:cubicBezTo>
                    <a:pt x="533" y="3779"/>
                    <a:pt x="570" y="2138"/>
                    <a:pt x="509" y="497"/>
                  </a:cubicBezTo>
                  <a:lnTo>
                    <a:pt x="509" y="497"/>
                  </a:lnTo>
                  <a:cubicBezTo>
                    <a:pt x="1364" y="461"/>
                    <a:pt x="2219" y="449"/>
                    <a:pt x="3074" y="449"/>
                  </a:cubicBezTo>
                  <a:close/>
                  <a:moveTo>
                    <a:pt x="16856" y="1"/>
                  </a:moveTo>
                  <a:cubicBezTo>
                    <a:pt x="16855" y="1"/>
                    <a:pt x="16854" y="1"/>
                    <a:pt x="16853" y="1"/>
                  </a:cubicBezTo>
                  <a:cubicBezTo>
                    <a:pt x="15523" y="16"/>
                    <a:pt x="14194" y="51"/>
                    <a:pt x="12864" y="51"/>
                  </a:cubicBezTo>
                  <a:cubicBezTo>
                    <a:pt x="12814" y="51"/>
                    <a:pt x="12763" y="51"/>
                    <a:pt x="12712" y="50"/>
                  </a:cubicBezTo>
                  <a:lnTo>
                    <a:pt x="8570" y="69"/>
                  </a:lnTo>
                  <a:cubicBezTo>
                    <a:pt x="6738" y="79"/>
                    <a:pt x="4906" y="137"/>
                    <a:pt x="3074" y="137"/>
                  </a:cubicBezTo>
                  <a:cubicBezTo>
                    <a:pt x="2145" y="137"/>
                    <a:pt x="1216" y="122"/>
                    <a:pt x="288" y="79"/>
                  </a:cubicBezTo>
                  <a:lnTo>
                    <a:pt x="286" y="79"/>
                  </a:lnTo>
                  <a:cubicBezTo>
                    <a:pt x="283" y="79"/>
                    <a:pt x="279" y="79"/>
                    <a:pt x="276" y="79"/>
                  </a:cubicBezTo>
                  <a:cubicBezTo>
                    <a:pt x="168" y="79"/>
                    <a:pt x="78" y="165"/>
                    <a:pt x="73" y="275"/>
                  </a:cubicBezTo>
                  <a:lnTo>
                    <a:pt x="73" y="294"/>
                  </a:lnTo>
                  <a:cubicBezTo>
                    <a:pt x="0" y="2002"/>
                    <a:pt x="40" y="3711"/>
                    <a:pt x="54" y="5419"/>
                  </a:cubicBezTo>
                  <a:lnTo>
                    <a:pt x="94" y="10546"/>
                  </a:lnTo>
                  <a:cubicBezTo>
                    <a:pt x="104" y="12255"/>
                    <a:pt x="114" y="13963"/>
                    <a:pt x="60" y="15672"/>
                  </a:cubicBezTo>
                  <a:cubicBezTo>
                    <a:pt x="7" y="17380"/>
                    <a:pt x="16" y="19089"/>
                    <a:pt x="33" y="20797"/>
                  </a:cubicBezTo>
                  <a:lnTo>
                    <a:pt x="33" y="20801"/>
                  </a:lnTo>
                  <a:cubicBezTo>
                    <a:pt x="34" y="20939"/>
                    <a:pt x="148" y="21050"/>
                    <a:pt x="286" y="21050"/>
                  </a:cubicBezTo>
                  <a:cubicBezTo>
                    <a:pt x="3194" y="21050"/>
                    <a:pt x="6103" y="21019"/>
                    <a:pt x="9014" y="20955"/>
                  </a:cubicBezTo>
                  <a:cubicBezTo>
                    <a:pt x="9059" y="20955"/>
                    <a:pt x="9099" y="20926"/>
                    <a:pt x="9117" y="20885"/>
                  </a:cubicBezTo>
                  <a:lnTo>
                    <a:pt x="9644" y="19596"/>
                  </a:lnTo>
                  <a:lnTo>
                    <a:pt x="9961" y="18986"/>
                  </a:lnTo>
                  <a:cubicBezTo>
                    <a:pt x="10069" y="18786"/>
                    <a:pt x="10154" y="18572"/>
                    <a:pt x="10283" y="18382"/>
                  </a:cubicBezTo>
                  <a:lnTo>
                    <a:pt x="10651" y="17803"/>
                  </a:lnTo>
                  <a:cubicBezTo>
                    <a:pt x="10766" y="17603"/>
                    <a:pt x="10908" y="17423"/>
                    <a:pt x="11052" y="17248"/>
                  </a:cubicBezTo>
                  <a:cubicBezTo>
                    <a:pt x="11197" y="17071"/>
                    <a:pt x="11330" y="16884"/>
                    <a:pt x="11483" y="16716"/>
                  </a:cubicBezTo>
                  <a:lnTo>
                    <a:pt x="11960" y="16229"/>
                  </a:lnTo>
                  <a:cubicBezTo>
                    <a:pt x="12113" y="16060"/>
                    <a:pt x="12305" y="15935"/>
                    <a:pt x="12475" y="15784"/>
                  </a:cubicBezTo>
                  <a:cubicBezTo>
                    <a:pt x="12645" y="15632"/>
                    <a:pt x="12832" y="15505"/>
                    <a:pt x="13024" y="15383"/>
                  </a:cubicBezTo>
                  <a:cubicBezTo>
                    <a:pt x="13210" y="15255"/>
                    <a:pt x="13401" y="15132"/>
                    <a:pt x="13606" y="15034"/>
                  </a:cubicBezTo>
                  <a:cubicBezTo>
                    <a:pt x="13805" y="14928"/>
                    <a:pt x="14001" y="14817"/>
                    <a:pt x="14213" y="14737"/>
                  </a:cubicBezTo>
                  <a:cubicBezTo>
                    <a:pt x="14624" y="14548"/>
                    <a:pt x="15062" y="14425"/>
                    <a:pt x="15502" y="14329"/>
                  </a:cubicBezTo>
                  <a:cubicBezTo>
                    <a:pt x="15724" y="14289"/>
                    <a:pt x="15947" y="14246"/>
                    <a:pt x="16170" y="14232"/>
                  </a:cubicBezTo>
                  <a:cubicBezTo>
                    <a:pt x="16306" y="14218"/>
                    <a:pt x="16442" y="14211"/>
                    <a:pt x="16578" y="14211"/>
                  </a:cubicBezTo>
                  <a:cubicBezTo>
                    <a:pt x="16664" y="14211"/>
                    <a:pt x="16749" y="14214"/>
                    <a:pt x="16833" y="14219"/>
                  </a:cubicBezTo>
                  <a:lnTo>
                    <a:pt x="16855" y="14219"/>
                  </a:lnTo>
                  <a:cubicBezTo>
                    <a:pt x="16950" y="14219"/>
                    <a:pt x="17027" y="14141"/>
                    <a:pt x="17027" y="14044"/>
                  </a:cubicBezTo>
                  <a:cubicBezTo>
                    <a:pt x="17017" y="11752"/>
                    <a:pt x="16993" y="9461"/>
                    <a:pt x="17008" y="7169"/>
                  </a:cubicBezTo>
                  <a:cubicBezTo>
                    <a:pt x="17021" y="6024"/>
                    <a:pt x="17062" y="4877"/>
                    <a:pt x="17105" y="3732"/>
                  </a:cubicBezTo>
                  <a:cubicBezTo>
                    <a:pt x="17144" y="2585"/>
                    <a:pt x="17159" y="1439"/>
                    <a:pt x="17145" y="294"/>
                  </a:cubicBezTo>
                  <a:lnTo>
                    <a:pt x="17145" y="287"/>
                  </a:lnTo>
                  <a:cubicBezTo>
                    <a:pt x="17144" y="128"/>
                    <a:pt x="17014" y="1"/>
                    <a:pt x="16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2418224" y="1806858"/>
              <a:ext cx="48658" cy="21372"/>
            </a:xfrm>
            <a:custGeom>
              <a:rect b="b" l="l" r="r" t="t"/>
              <a:pathLst>
                <a:path extrusionOk="0" h="990" w="2254">
                  <a:moveTo>
                    <a:pt x="1035" y="0"/>
                  </a:moveTo>
                  <a:cubicBezTo>
                    <a:pt x="628" y="0"/>
                    <a:pt x="163" y="104"/>
                    <a:pt x="47" y="505"/>
                  </a:cubicBezTo>
                  <a:cubicBezTo>
                    <a:pt x="0" y="662"/>
                    <a:pt x="80" y="808"/>
                    <a:pt x="206" y="896"/>
                  </a:cubicBezTo>
                  <a:cubicBezTo>
                    <a:pt x="303" y="964"/>
                    <a:pt x="418" y="989"/>
                    <a:pt x="541" y="989"/>
                  </a:cubicBezTo>
                  <a:cubicBezTo>
                    <a:pt x="786" y="989"/>
                    <a:pt x="1059" y="889"/>
                    <a:pt x="1268" y="836"/>
                  </a:cubicBezTo>
                  <a:cubicBezTo>
                    <a:pt x="1575" y="758"/>
                    <a:pt x="1882" y="849"/>
                    <a:pt x="2182" y="739"/>
                  </a:cubicBezTo>
                  <a:cubicBezTo>
                    <a:pt x="2224" y="726"/>
                    <a:pt x="2252" y="690"/>
                    <a:pt x="2253" y="645"/>
                  </a:cubicBezTo>
                  <a:cubicBezTo>
                    <a:pt x="2253" y="186"/>
                    <a:pt x="1726" y="69"/>
                    <a:pt x="1356" y="21"/>
                  </a:cubicBezTo>
                  <a:cubicBezTo>
                    <a:pt x="1260" y="9"/>
                    <a:pt x="1149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2535530" y="1279951"/>
              <a:ext cx="364052" cy="469701"/>
            </a:xfrm>
            <a:custGeom>
              <a:rect b="b" l="l" r="r" t="t"/>
              <a:pathLst>
                <a:path extrusionOk="0" h="21758" w="16864">
                  <a:moveTo>
                    <a:pt x="0" y="1"/>
                  </a:moveTo>
                  <a:lnTo>
                    <a:pt x="0" y="21757"/>
                  </a:lnTo>
                  <a:lnTo>
                    <a:pt x="16863" y="21757"/>
                  </a:lnTo>
                  <a:lnTo>
                    <a:pt x="9985" y="1"/>
                  </a:lnTo>
                  <a:close/>
                </a:path>
              </a:pathLst>
            </a:custGeom>
            <a:solidFill>
              <a:srgbClr val="D5E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742667" y="1308813"/>
              <a:ext cx="303348" cy="408738"/>
            </a:xfrm>
            <a:custGeom>
              <a:rect b="b" l="l" r="r" t="t"/>
              <a:pathLst>
                <a:path extrusionOk="0" h="18934" w="14052">
                  <a:moveTo>
                    <a:pt x="1" y="1"/>
                  </a:moveTo>
                  <a:lnTo>
                    <a:pt x="1" y="18934"/>
                  </a:lnTo>
                  <a:lnTo>
                    <a:pt x="14052" y="18934"/>
                  </a:lnTo>
                  <a:lnTo>
                    <a:pt x="14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780121" y="1349268"/>
              <a:ext cx="155344" cy="12801"/>
            </a:xfrm>
            <a:custGeom>
              <a:rect b="b" l="l" r="r" t="t"/>
              <a:pathLst>
                <a:path extrusionOk="0" h="593" w="7196">
                  <a:moveTo>
                    <a:pt x="6898" y="0"/>
                  </a:moveTo>
                  <a:cubicBezTo>
                    <a:pt x="6896" y="0"/>
                    <a:pt x="6894" y="0"/>
                    <a:pt x="6892" y="0"/>
                  </a:cubicBezTo>
                  <a:lnTo>
                    <a:pt x="289" y="0"/>
                  </a:lnTo>
                  <a:cubicBezTo>
                    <a:pt x="128" y="5"/>
                    <a:pt x="0" y="136"/>
                    <a:pt x="0" y="296"/>
                  </a:cubicBezTo>
                  <a:cubicBezTo>
                    <a:pt x="0" y="457"/>
                    <a:pt x="128" y="588"/>
                    <a:pt x="289" y="592"/>
                  </a:cubicBezTo>
                  <a:lnTo>
                    <a:pt x="6892" y="592"/>
                  </a:lnTo>
                  <a:cubicBezTo>
                    <a:pt x="6895" y="592"/>
                    <a:pt x="6897" y="592"/>
                    <a:pt x="6900" y="592"/>
                  </a:cubicBezTo>
                  <a:cubicBezTo>
                    <a:pt x="7063" y="592"/>
                    <a:pt x="7195" y="460"/>
                    <a:pt x="7195" y="296"/>
                  </a:cubicBezTo>
                  <a:cubicBezTo>
                    <a:pt x="7195" y="132"/>
                    <a:pt x="7062" y="0"/>
                    <a:pt x="6898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779948" y="1410987"/>
              <a:ext cx="155365" cy="12801"/>
            </a:xfrm>
            <a:custGeom>
              <a:rect b="b" l="l" r="r" t="t"/>
              <a:pathLst>
                <a:path extrusionOk="0" h="593" w="7197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0"/>
                    <a:pt x="133" y="593"/>
                    <a:pt x="297" y="593"/>
                  </a:cubicBezTo>
                  <a:lnTo>
                    <a:pt x="6900" y="593"/>
                  </a:lnTo>
                  <a:cubicBezTo>
                    <a:pt x="7064" y="593"/>
                    <a:pt x="7196" y="460"/>
                    <a:pt x="7196" y="297"/>
                  </a:cubicBezTo>
                  <a:cubicBezTo>
                    <a:pt x="7196" y="133"/>
                    <a:pt x="7064" y="1"/>
                    <a:pt x="6900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780121" y="1472749"/>
              <a:ext cx="155344" cy="12780"/>
            </a:xfrm>
            <a:custGeom>
              <a:rect b="b" l="l" r="r" t="t"/>
              <a:pathLst>
                <a:path extrusionOk="0" h="592" w="7196">
                  <a:moveTo>
                    <a:pt x="6900" y="0"/>
                  </a:moveTo>
                  <a:cubicBezTo>
                    <a:pt x="6897" y="0"/>
                    <a:pt x="6895" y="0"/>
                    <a:pt x="6892" y="1"/>
                  </a:cubicBezTo>
                  <a:lnTo>
                    <a:pt x="289" y="1"/>
                  </a:lnTo>
                  <a:cubicBezTo>
                    <a:pt x="128" y="3"/>
                    <a:pt x="0" y="136"/>
                    <a:pt x="0" y="295"/>
                  </a:cubicBezTo>
                  <a:cubicBezTo>
                    <a:pt x="0" y="456"/>
                    <a:pt x="128" y="588"/>
                    <a:pt x="289" y="591"/>
                  </a:cubicBezTo>
                  <a:lnTo>
                    <a:pt x="6892" y="591"/>
                  </a:lnTo>
                  <a:cubicBezTo>
                    <a:pt x="6895" y="591"/>
                    <a:pt x="6897" y="591"/>
                    <a:pt x="6900" y="591"/>
                  </a:cubicBezTo>
                  <a:cubicBezTo>
                    <a:pt x="7063" y="591"/>
                    <a:pt x="7195" y="459"/>
                    <a:pt x="7195" y="295"/>
                  </a:cubicBezTo>
                  <a:cubicBezTo>
                    <a:pt x="7195" y="133"/>
                    <a:pt x="7063" y="0"/>
                    <a:pt x="6900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780121" y="1534467"/>
              <a:ext cx="155344" cy="12780"/>
            </a:xfrm>
            <a:custGeom>
              <a:rect b="b" l="l" r="r" t="t"/>
              <a:pathLst>
                <a:path extrusionOk="0" h="592" w="7196">
                  <a:moveTo>
                    <a:pt x="6900" y="1"/>
                  </a:moveTo>
                  <a:cubicBezTo>
                    <a:pt x="6897" y="1"/>
                    <a:pt x="6895" y="1"/>
                    <a:pt x="6892" y="1"/>
                  </a:cubicBezTo>
                  <a:lnTo>
                    <a:pt x="289" y="1"/>
                  </a:lnTo>
                  <a:cubicBezTo>
                    <a:pt x="128" y="4"/>
                    <a:pt x="0" y="136"/>
                    <a:pt x="0" y="295"/>
                  </a:cubicBezTo>
                  <a:cubicBezTo>
                    <a:pt x="0" y="456"/>
                    <a:pt x="128" y="588"/>
                    <a:pt x="289" y="591"/>
                  </a:cubicBezTo>
                  <a:lnTo>
                    <a:pt x="6892" y="591"/>
                  </a:lnTo>
                  <a:cubicBezTo>
                    <a:pt x="6895" y="591"/>
                    <a:pt x="6897" y="591"/>
                    <a:pt x="6900" y="591"/>
                  </a:cubicBezTo>
                  <a:cubicBezTo>
                    <a:pt x="7063" y="591"/>
                    <a:pt x="7195" y="459"/>
                    <a:pt x="7195" y="295"/>
                  </a:cubicBezTo>
                  <a:cubicBezTo>
                    <a:pt x="7195" y="133"/>
                    <a:pt x="7063" y="1"/>
                    <a:pt x="6900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780121" y="1596208"/>
              <a:ext cx="155344" cy="12758"/>
            </a:xfrm>
            <a:custGeom>
              <a:rect b="b" l="l" r="r" t="t"/>
              <a:pathLst>
                <a:path extrusionOk="0" h="591" w="7196">
                  <a:moveTo>
                    <a:pt x="6900" y="0"/>
                  </a:moveTo>
                  <a:cubicBezTo>
                    <a:pt x="6897" y="0"/>
                    <a:pt x="6895" y="0"/>
                    <a:pt x="6892" y="0"/>
                  </a:cubicBezTo>
                  <a:lnTo>
                    <a:pt x="289" y="0"/>
                  </a:lnTo>
                  <a:cubicBezTo>
                    <a:pt x="128" y="3"/>
                    <a:pt x="0" y="135"/>
                    <a:pt x="0" y="295"/>
                  </a:cubicBezTo>
                  <a:cubicBezTo>
                    <a:pt x="0" y="455"/>
                    <a:pt x="128" y="588"/>
                    <a:pt x="289" y="591"/>
                  </a:cubicBezTo>
                  <a:lnTo>
                    <a:pt x="6892" y="591"/>
                  </a:lnTo>
                  <a:cubicBezTo>
                    <a:pt x="6895" y="591"/>
                    <a:pt x="6897" y="591"/>
                    <a:pt x="6900" y="591"/>
                  </a:cubicBezTo>
                  <a:cubicBezTo>
                    <a:pt x="7063" y="591"/>
                    <a:pt x="7195" y="459"/>
                    <a:pt x="7195" y="295"/>
                  </a:cubicBezTo>
                  <a:cubicBezTo>
                    <a:pt x="7195" y="132"/>
                    <a:pt x="7063" y="0"/>
                    <a:pt x="6900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779948" y="1657926"/>
              <a:ext cx="155365" cy="12801"/>
            </a:xfrm>
            <a:custGeom>
              <a:rect b="b" l="l" r="r" t="t"/>
              <a:pathLst>
                <a:path extrusionOk="0" h="593" w="7197">
                  <a:moveTo>
                    <a:pt x="297" y="1"/>
                  </a:moveTo>
                  <a:cubicBezTo>
                    <a:pt x="133" y="1"/>
                    <a:pt x="1" y="133"/>
                    <a:pt x="1" y="296"/>
                  </a:cubicBezTo>
                  <a:cubicBezTo>
                    <a:pt x="1" y="460"/>
                    <a:pt x="133" y="592"/>
                    <a:pt x="297" y="592"/>
                  </a:cubicBezTo>
                  <a:lnTo>
                    <a:pt x="6900" y="592"/>
                  </a:lnTo>
                  <a:cubicBezTo>
                    <a:pt x="7064" y="592"/>
                    <a:pt x="7196" y="460"/>
                    <a:pt x="7196" y="296"/>
                  </a:cubicBezTo>
                  <a:cubicBezTo>
                    <a:pt x="7196" y="133"/>
                    <a:pt x="7064" y="1"/>
                    <a:pt x="6900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952584" y="1349268"/>
              <a:ext cx="58848" cy="12801"/>
            </a:xfrm>
            <a:custGeom>
              <a:rect b="b" l="l" r="r" t="t"/>
              <a:pathLst>
                <a:path extrusionOk="0" h="593" w="2726">
                  <a:moveTo>
                    <a:pt x="299" y="0"/>
                  </a:moveTo>
                  <a:cubicBezTo>
                    <a:pt x="135" y="0"/>
                    <a:pt x="0" y="132"/>
                    <a:pt x="0" y="296"/>
                  </a:cubicBezTo>
                  <a:cubicBezTo>
                    <a:pt x="0" y="460"/>
                    <a:pt x="134" y="592"/>
                    <a:pt x="297" y="592"/>
                  </a:cubicBezTo>
                  <a:cubicBezTo>
                    <a:pt x="299" y="592"/>
                    <a:pt x="302" y="592"/>
                    <a:pt x="305" y="592"/>
                  </a:cubicBezTo>
                  <a:lnTo>
                    <a:pt x="2437" y="592"/>
                  </a:lnTo>
                  <a:cubicBezTo>
                    <a:pt x="2596" y="588"/>
                    <a:pt x="2726" y="457"/>
                    <a:pt x="2726" y="296"/>
                  </a:cubicBezTo>
                  <a:cubicBezTo>
                    <a:pt x="2726" y="136"/>
                    <a:pt x="2596" y="5"/>
                    <a:pt x="2437" y="0"/>
                  </a:cubicBezTo>
                  <a:lnTo>
                    <a:pt x="305" y="0"/>
                  </a:lnTo>
                  <a:cubicBezTo>
                    <a:pt x="303" y="0"/>
                    <a:pt x="301" y="0"/>
                    <a:pt x="299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952756" y="1410987"/>
              <a:ext cx="58826" cy="12801"/>
            </a:xfrm>
            <a:custGeom>
              <a:rect b="b" l="l" r="r" t="t"/>
              <a:pathLst>
                <a:path extrusionOk="0" h="593" w="2725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0"/>
                    <a:pt x="133" y="593"/>
                    <a:pt x="297" y="593"/>
                  </a:cubicBezTo>
                  <a:lnTo>
                    <a:pt x="2429" y="593"/>
                  </a:lnTo>
                  <a:cubicBezTo>
                    <a:pt x="2593" y="593"/>
                    <a:pt x="2725" y="460"/>
                    <a:pt x="2725" y="297"/>
                  </a:cubicBezTo>
                  <a:cubicBezTo>
                    <a:pt x="2725" y="133"/>
                    <a:pt x="2593" y="1"/>
                    <a:pt x="2429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952584" y="1472749"/>
              <a:ext cx="58848" cy="12780"/>
            </a:xfrm>
            <a:custGeom>
              <a:rect b="b" l="l" r="r" t="t"/>
              <a:pathLst>
                <a:path extrusionOk="0" h="592" w="2726">
                  <a:moveTo>
                    <a:pt x="297" y="0"/>
                  </a:moveTo>
                  <a:cubicBezTo>
                    <a:pt x="134" y="0"/>
                    <a:pt x="0" y="133"/>
                    <a:pt x="0" y="295"/>
                  </a:cubicBezTo>
                  <a:cubicBezTo>
                    <a:pt x="0" y="459"/>
                    <a:pt x="134" y="591"/>
                    <a:pt x="297" y="591"/>
                  </a:cubicBezTo>
                  <a:cubicBezTo>
                    <a:pt x="299" y="591"/>
                    <a:pt x="302" y="591"/>
                    <a:pt x="305" y="591"/>
                  </a:cubicBezTo>
                  <a:lnTo>
                    <a:pt x="2437" y="591"/>
                  </a:lnTo>
                  <a:cubicBezTo>
                    <a:pt x="2596" y="588"/>
                    <a:pt x="2726" y="456"/>
                    <a:pt x="2726" y="295"/>
                  </a:cubicBezTo>
                  <a:cubicBezTo>
                    <a:pt x="2726" y="136"/>
                    <a:pt x="2596" y="3"/>
                    <a:pt x="2437" y="1"/>
                  </a:cubicBezTo>
                  <a:lnTo>
                    <a:pt x="305" y="1"/>
                  </a:lnTo>
                  <a:cubicBezTo>
                    <a:pt x="302" y="0"/>
                    <a:pt x="299" y="0"/>
                    <a:pt x="297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952584" y="1534467"/>
              <a:ext cx="58848" cy="12780"/>
            </a:xfrm>
            <a:custGeom>
              <a:rect b="b" l="l" r="r" t="t"/>
              <a:pathLst>
                <a:path extrusionOk="0" h="592" w="2726">
                  <a:moveTo>
                    <a:pt x="297" y="1"/>
                  </a:moveTo>
                  <a:cubicBezTo>
                    <a:pt x="134" y="1"/>
                    <a:pt x="0" y="133"/>
                    <a:pt x="0" y="295"/>
                  </a:cubicBezTo>
                  <a:cubicBezTo>
                    <a:pt x="0" y="459"/>
                    <a:pt x="134" y="591"/>
                    <a:pt x="297" y="591"/>
                  </a:cubicBezTo>
                  <a:cubicBezTo>
                    <a:pt x="299" y="591"/>
                    <a:pt x="302" y="591"/>
                    <a:pt x="305" y="591"/>
                  </a:cubicBezTo>
                  <a:lnTo>
                    <a:pt x="2437" y="591"/>
                  </a:lnTo>
                  <a:cubicBezTo>
                    <a:pt x="2596" y="588"/>
                    <a:pt x="2726" y="456"/>
                    <a:pt x="2726" y="295"/>
                  </a:cubicBezTo>
                  <a:cubicBezTo>
                    <a:pt x="2726" y="136"/>
                    <a:pt x="2596" y="4"/>
                    <a:pt x="2437" y="1"/>
                  </a:cubicBezTo>
                  <a:lnTo>
                    <a:pt x="305" y="1"/>
                  </a:lnTo>
                  <a:cubicBezTo>
                    <a:pt x="302" y="1"/>
                    <a:pt x="299" y="1"/>
                    <a:pt x="297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952584" y="1596208"/>
              <a:ext cx="58848" cy="12758"/>
            </a:xfrm>
            <a:custGeom>
              <a:rect b="b" l="l" r="r" t="t"/>
              <a:pathLst>
                <a:path extrusionOk="0" h="591" w="2726">
                  <a:moveTo>
                    <a:pt x="297" y="0"/>
                  </a:moveTo>
                  <a:cubicBezTo>
                    <a:pt x="134" y="0"/>
                    <a:pt x="0" y="132"/>
                    <a:pt x="0" y="295"/>
                  </a:cubicBezTo>
                  <a:cubicBezTo>
                    <a:pt x="0" y="459"/>
                    <a:pt x="134" y="591"/>
                    <a:pt x="297" y="591"/>
                  </a:cubicBezTo>
                  <a:cubicBezTo>
                    <a:pt x="299" y="591"/>
                    <a:pt x="302" y="591"/>
                    <a:pt x="305" y="591"/>
                  </a:cubicBezTo>
                  <a:lnTo>
                    <a:pt x="2437" y="591"/>
                  </a:lnTo>
                  <a:cubicBezTo>
                    <a:pt x="2596" y="588"/>
                    <a:pt x="2726" y="455"/>
                    <a:pt x="2726" y="295"/>
                  </a:cubicBezTo>
                  <a:cubicBezTo>
                    <a:pt x="2726" y="135"/>
                    <a:pt x="2596" y="3"/>
                    <a:pt x="2437" y="0"/>
                  </a:cubicBezTo>
                  <a:lnTo>
                    <a:pt x="305" y="0"/>
                  </a:lnTo>
                  <a:cubicBezTo>
                    <a:pt x="302" y="0"/>
                    <a:pt x="299" y="0"/>
                    <a:pt x="297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952756" y="1657926"/>
              <a:ext cx="58826" cy="12801"/>
            </a:xfrm>
            <a:custGeom>
              <a:rect b="b" l="l" r="r" t="t"/>
              <a:pathLst>
                <a:path extrusionOk="0" h="593" w="2725">
                  <a:moveTo>
                    <a:pt x="297" y="1"/>
                  </a:moveTo>
                  <a:cubicBezTo>
                    <a:pt x="133" y="1"/>
                    <a:pt x="1" y="133"/>
                    <a:pt x="1" y="296"/>
                  </a:cubicBezTo>
                  <a:cubicBezTo>
                    <a:pt x="1" y="460"/>
                    <a:pt x="133" y="592"/>
                    <a:pt x="297" y="592"/>
                  </a:cubicBezTo>
                  <a:lnTo>
                    <a:pt x="2429" y="592"/>
                  </a:lnTo>
                  <a:cubicBezTo>
                    <a:pt x="2593" y="592"/>
                    <a:pt x="2725" y="460"/>
                    <a:pt x="2725" y="296"/>
                  </a:cubicBezTo>
                  <a:cubicBezTo>
                    <a:pt x="2725" y="133"/>
                    <a:pt x="2593" y="1"/>
                    <a:pt x="2429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1891402" y="1544333"/>
              <a:ext cx="14572" cy="52436"/>
            </a:xfrm>
            <a:custGeom>
              <a:rect b="b" l="l" r="r" t="t"/>
              <a:pathLst>
                <a:path extrusionOk="0" h="2429" w="675">
                  <a:moveTo>
                    <a:pt x="441" y="1"/>
                  </a:moveTo>
                  <a:lnTo>
                    <a:pt x="179" y="3"/>
                  </a:lnTo>
                  <a:cubicBezTo>
                    <a:pt x="130" y="3"/>
                    <a:pt x="90" y="52"/>
                    <a:pt x="87" y="110"/>
                  </a:cubicBezTo>
                  <a:lnTo>
                    <a:pt x="3" y="2312"/>
                  </a:lnTo>
                  <a:cubicBezTo>
                    <a:pt x="0" y="2376"/>
                    <a:pt x="44" y="2429"/>
                    <a:pt x="98" y="2429"/>
                  </a:cubicBezTo>
                  <a:lnTo>
                    <a:pt x="578" y="2425"/>
                  </a:lnTo>
                  <a:cubicBezTo>
                    <a:pt x="632" y="2423"/>
                    <a:pt x="674" y="2369"/>
                    <a:pt x="669" y="2304"/>
                  </a:cubicBezTo>
                  <a:lnTo>
                    <a:pt x="536" y="104"/>
                  </a:lnTo>
                  <a:cubicBezTo>
                    <a:pt x="532" y="46"/>
                    <a:pt x="491" y="1"/>
                    <a:pt x="441" y="1"/>
                  </a:cubicBezTo>
                  <a:close/>
                </a:path>
              </a:pathLst>
            </a:custGeom>
            <a:solidFill>
              <a:srgbClr val="E6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1855351" y="1614838"/>
              <a:ext cx="90236" cy="143902"/>
            </a:xfrm>
            <a:custGeom>
              <a:rect b="b" l="l" r="r" t="t"/>
              <a:pathLst>
                <a:path extrusionOk="0" h="6666" w="4180">
                  <a:moveTo>
                    <a:pt x="3502" y="1"/>
                  </a:moveTo>
                  <a:cubicBezTo>
                    <a:pt x="3501" y="1"/>
                    <a:pt x="3500" y="1"/>
                    <a:pt x="3500" y="1"/>
                  </a:cubicBezTo>
                  <a:lnTo>
                    <a:pt x="536" y="33"/>
                  </a:lnTo>
                  <a:cubicBezTo>
                    <a:pt x="423" y="35"/>
                    <a:pt x="330" y="124"/>
                    <a:pt x="323" y="240"/>
                  </a:cubicBezTo>
                  <a:lnTo>
                    <a:pt x="6" y="6256"/>
                  </a:lnTo>
                  <a:cubicBezTo>
                    <a:pt x="0" y="6379"/>
                    <a:pt x="98" y="6483"/>
                    <a:pt x="222" y="6483"/>
                  </a:cubicBezTo>
                  <a:cubicBezTo>
                    <a:pt x="223" y="6483"/>
                    <a:pt x="224" y="6483"/>
                    <a:pt x="225" y="6483"/>
                  </a:cubicBezTo>
                  <a:cubicBezTo>
                    <a:pt x="225" y="6483"/>
                    <a:pt x="1029" y="6666"/>
                    <a:pt x="1931" y="6666"/>
                  </a:cubicBezTo>
                  <a:cubicBezTo>
                    <a:pt x="1955" y="6666"/>
                    <a:pt x="1978" y="6666"/>
                    <a:pt x="2002" y="6665"/>
                  </a:cubicBezTo>
                  <a:cubicBezTo>
                    <a:pt x="2932" y="6654"/>
                    <a:pt x="3958" y="6441"/>
                    <a:pt x="3958" y="6441"/>
                  </a:cubicBezTo>
                  <a:cubicBezTo>
                    <a:pt x="4081" y="6439"/>
                    <a:pt x="4180" y="6333"/>
                    <a:pt x="4170" y="6207"/>
                  </a:cubicBezTo>
                  <a:lnTo>
                    <a:pt x="3717" y="201"/>
                  </a:lnTo>
                  <a:cubicBezTo>
                    <a:pt x="3709" y="88"/>
                    <a:pt x="3615" y="1"/>
                    <a:pt x="3502" y="1"/>
                  </a:cubicBezTo>
                  <a:close/>
                </a:path>
              </a:pathLst>
            </a:custGeom>
            <a:solidFill>
              <a:srgbClr val="B41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1866879" y="1591631"/>
              <a:ext cx="63640" cy="24113"/>
            </a:xfrm>
            <a:custGeom>
              <a:rect b="b" l="l" r="r" t="t"/>
              <a:pathLst>
                <a:path extrusionOk="0" h="1117" w="2948">
                  <a:moveTo>
                    <a:pt x="2924" y="0"/>
                  </a:moveTo>
                  <a:lnTo>
                    <a:pt x="14" y="33"/>
                  </a:lnTo>
                  <a:cubicBezTo>
                    <a:pt x="7" y="33"/>
                    <a:pt x="1" y="39"/>
                    <a:pt x="1" y="46"/>
                  </a:cubicBezTo>
                  <a:lnTo>
                    <a:pt x="14" y="1117"/>
                  </a:lnTo>
                  <a:lnTo>
                    <a:pt x="2947" y="1084"/>
                  </a:lnTo>
                  <a:lnTo>
                    <a:pt x="2936" y="12"/>
                  </a:lnTo>
                  <a:cubicBezTo>
                    <a:pt x="2936" y="6"/>
                    <a:pt x="2930" y="0"/>
                    <a:pt x="2924" y="0"/>
                  </a:cubicBezTo>
                  <a:close/>
                </a:path>
              </a:pathLst>
            </a:custGeom>
            <a:solidFill>
              <a:srgbClr val="D818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1923265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lnTo>
                    <a:pt x="1" y="434"/>
                  </a:lnTo>
                  <a:lnTo>
                    <a:pt x="15" y="851"/>
                  </a:ln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1918257" y="1594114"/>
              <a:ext cx="1360" cy="18760"/>
            </a:xfrm>
            <a:custGeom>
              <a:rect b="b" l="l" r="r" t="t"/>
              <a:pathLst>
                <a:path extrusionOk="0" h="869" w="63">
                  <a:moveTo>
                    <a:pt x="32" y="1"/>
                  </a:moveTo>
                  <a:cubicBezTo>
                    <a:pt x="24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1913249" y="1594114"/>
              <a:ext cx="1360" cy="18760"/>
            </a:xfrm>
            <a:custGeom>
              <a:rect b="b" l="l" r="r" t="t"/>
              <a:pathLst>
                <a:path extrusionOk="0" h="869" w="63">
                  <a:moveTo>
                    <a:pt x="32" y="1"/>
                  </a:moveTo>
                  <a:cubicBezTo>
                    <a:pt x="24" y="1"/>
                    <a:pt x="17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2" y="868"/>
                  </a:cubicBezTo>
                  <a:cubicBezTo>
                    <a:pt x="40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1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1908262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1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1903254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2" y="1"/>
                  </a:moveTo>
                  <a:cubicBezTo>
                    <a:pt x="23" y="1"/>
                    <a:pt x="14" y="8"/>
                    <a:pt x="14" y="18"/>
                  </a:cubicBezTo>
                  <a:lnTo>
                    <a:pt x="0" y="434"/>
                  </a:lnTo>
                  <a:lnTo>
                    <a:pt x="14" y="851"/>
                  </a:lnTo>
                  <a:cubicBezTo>
                    <a:pt x="14" y="863"/>
                    <a:pt x="23" y="868"/>
                    <a:pt x="31" y="868"/>
                  </a:cubicBezTo>
                  <a:cubicBezTo>
                    <a:pt x="39" y="868"/>
                    <a:pt x="47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1898246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7" y="225"/>
                    <a:pt x="0" y="434"/>
                  </a:cubicBezTo>
                  <a:cubicBezTo>
                    <a:pt x="7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7" y="861"/>
                    <a:pt x="47" y="851"/>
                  </a:cubicBezTo>
                  <a:lnTo>
                    <a:pt x="62" y="434"/>
                  </a:ln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1893237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0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0" y="868"/>
                  </a:cubicBezTo>
                  <a:cubicBezTo>
                    <a:pt x="39" y="868"/>
                    <a:pt x="46" y="861"/>
                    <a:pt x="47" y="851"/>
                  </a:cubicBezTo>
                  <a:cubicBezTo>
                    <a:pt x="47" y="851"/>
                    <a:pt x="55" y="643"/>
                    <a:pt x="62" y="434"/>
                  </a:cubicBezTo>
                  <a:lnTo>
                    <a:pt x="47" y="18"/>
                  </a:lnTo>
                  <a:cubicBezTo>
                    <a:pt x="47" y="6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1888229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2" y="1"/>
                  </a:moveTo>
                  <a:cubicBezTo>
                    <a:pt x="23" y="1"/>
                    <a:pt x="15" y="8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3"/>
                    <a:pt x="23" y="868"/>
                    <a:pt x="31" y="868"/>
                  </a:cubicBezTo>
                  <a:cubicBezTo>
                    <a:pt x="39" y="868"/>
                    <a:pt x="48" y="863"/>
                    <a:pt x="48" y="851"/>
                  </a:cubicBezTo>
                  <a:cubicBezTo>
                    <a:pt x="48" y="851"/>
                    <a:pt x="55" y="643"/>
                    <a:pt x="62" y="434"/>
                  </a:cubicBezTo>
                  <a:cubicBezTo>
                    <a:pt x="55" y="225"/>
                    <a:pt x="48" y="18"/>
                    <a:pt x="48" y="18"/>
                  </a:cubicBezTo>
                  <a:cubicBezTo>
                    <a:pt x="48" y="9"/>
                    <a:pt x="40" y="2"/>
                    <a:pt x="32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1883264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1" y="1"/>
                  </a:moveTo>
                  <a:cubicBezTo>
                    <a:pt x="21" y="1"/>
                    <a:pt x="14" y="8"/>
                    <a:pt x="14" y="18"/>
                  </a:cubicBezTo>
                  <a:cubicBezTo>
                    <a:pt x="14" y="18"/>
                    <a:pt x="7" y="225"/>
                    <a:pt x="0" y="434"/>
                  </a:cubicBezTo>
                  <a:cubicBezTo>
                    <a:pt x="7" y="643"/>
                    <a:pt x="14" y="851"/>
                    <a:pt x="14" y="851"/>
                  </a:cubicBezTo>
                  <a:cubicBezTo>
                    <a:pt x="14" y="863"/>
                    <a:pt x="22" y="868"/>
                    <a:pt x="30" y="868"/>
                  </a:cubicBezTo>
                  <a:cubicBezTo>
                    <a:pt x="38" y="868"/>
                    <a:pt x="46" y="863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6" y="9"/>
                    <a:pt x="39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1878212" y="1594114"/>
              <a:ext cx="1360" cy="18760"/>
            </a:xfrm>
            <a:custGeom>
              <a:rect b="b" l="l" r="r" t="t"/>
              <a:pathLst>
                <a:path extrusionOk="0" h="869" w="63">
                  <a:moveTo>
                    <a:pt x="31" y="1"/>
                  </a:moveTo>
                  <a:cubicBezTo>
                    <a:pt x="23" y="1"/>
                    <a:pt x="15" y="6"/>
                    <a:pt x="15" y="18"/>
                  </a:cubicBezTo>
                  <a:cubicBezTo>
                    <a:pt x="15" y="18"/>
                    <a:pt x="8" y="225"/>
                    <a:pt x="1" y="434"/>
                  </a:cubicBezTo>
                  <a:cubicBezTo>
                    <a:pt x="8" y="643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8"/>
                  </a:cubicBezTo>
                  <a:cubicBezTo>
                    <a:pt x="41" y="868"/>
                    <a:pt x="48" y="861"/>
                    <a:pt x="48" y="851"/>
                  </a:cubicBezTo>
                  <a:lnTo>
                    <a:pt x="62" y="434"/>
                  </a:lnTo>
                  <a:lnTo>
                    <a:pt x="48" y="18"/>
                  </a:lnTo>
                  <a:cubicBezTo>
                    <a:pt x="48" y="6"/>
                    <a:pt x="40" y="1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1873377" y="1594114"/>
              <a:ext cx="1338" cy="18760"/>
            </a:xfrm>
            <a:custGeom>
              <a:rect b="b" l="l" r="r" t="t"/>
              <a:pathLst>
                <a:path extrusionOk="0" h="869" w="62">
                  <a:moveTo>
                    <a:pt x="31" y="1"/>
                  </a:moveTo>
                  <a:cubicBezTo>
                    <a:pt x="23" y="1"/>
                    <a:pt x="16" y="8"/>
                    <a:pt x="16" y="18"/>
                  </a:cubicBezTo>
                  <a:cubicBezTo>
                    <a:pt x="16" y="18"/>
                    <a:pt x="7" y="225"/>
                    <a:pt x="0" y="434"/>
                  </a:cubicBezTo>
                  <a:cubicBezTo>
                    <a:pt x="7" y="643"/>
                    <a:pt x="16" y="851"/>
                    <a:pt x="16" y="851"/>
                  </a:cubicBezTo>
                  <a:cubicBezTo>
                    <a:pt x="16" y="860"/>
                    <a:pt x="23" y="867"/>
                    <a:pt x="31" y="868"/>
                  </a:cubicBezTo>
                  <a:cubicBezTo>
                    <a:pt x="40" y="868"/>
                    <a:pt x="47" y="861"/>
                    <a:pt x="47" y="851"/>
                  </a:cubicBezTo>
                  <a:cubicBezTo>
                    <a:pt x="47" y="851"/>
                    <a:pt x="54" y="643"/>
                    <a:pt x="61" y="434"/>
                  </a:cubicBezTo>
                  <a:cubicBezTo>
                    <a:pt x="54" y="225"/>
                    <a:pt x="47" y="18"/>
                    <a:pt x="47" y="18"/>
                  </a:cubicBezTo>
                  <a:cubicBezTo>
                    <a:pt x="47" y="9"/>
                    <a:pt x="40" y="2"/>
                    <a:pt x="31" y="1"/>
                  </a:cubicBezTo>
                  <a:close/>
                </a:path>
              </a:pathLst>
            </a:custGeom>
            <a:solidFill>
              <a:srgbClr val="AE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1798447" y="1544333"/>
              <a:ext cx="14528" cy="52479"/>
            </a:xfrm>
            <a:custGeom>
              <a:rect b="b" l="l" r="r" t="t"/>
              <a:pathLst>
                <a:path extrusionOk="0" h="2431" w="673">
                  <a:moveTo>
                    <a:pt x="440" y="1"/>
                  </a:moveTo>
                  <a:lnTo>
                    <a:pt x="178" y="3"/>
                  </a:lnTo>
                  <a:cubicBezTo>
                    <a:pt x="128" y="3"/>
                    <a:pt x="88" y="52"/>
                    <a:pt x="85" y="110"/>
                  </a:cubicBezTo>
                  <a:lnTo>
                    <a:pt x="1" y="2312"/>
                  </a:lnTo>
                  <a:cubicBezTo>
                    <a:pt x="0" y="2376"/>
                    <a:pt x="44" y="2430"/>
                    <a:pt x="97" y="2430"/>
                  </a:cubicBezTo>
                  <a:lnTo>
                    <a:pt x="576" y="2425"/>
                  </a:lnTo>
                  <a:cubicBezTo>
                    <a:pt x="630" y="2423"/>
                    <a:pt x="673" y="2369"/>
                    <a:pt x="669" y="2304"/>
                  </a:cubicBezTo>
                  <a:lnTo>
                    <a:pt x="535" y="104"/>
                  </a:lnTo>
                  <a:cubicBezTo>
                    <a:pt x="531" y="46"/>
                    <a:pt x="489" y="1"/>
                    <a:pt x="440" y="1"/>
                  </a:cubicBezTo>
                  <a:close/>
                </a:path>
              </a:pathLst>
            </a:custGeom>
            <a:solidFill>
              <a:srgbClr val="F2D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1762352" y="1614838"/>
              <a:ext cx="90236" cy="143902"/>
            </a:xfrm>
            <a:custGeom>
              <a:rect b="b" l="l" r="r" t="t"/>
              <a:pathLst>
                <a:path extrusionOk="0" h="6666" w="4180">
                  <a:moveTo>
                    <a:pt x="3503" y="1"/>
                  </a:moveTo>
                  <a:cubicBezTo>
                    <a:pt x="3502" y="1"/>
                    <a:pt x="3501" y="1"/>
                    <a:pt x="3500" y="1"/>
                  </a:cubicBezTo>
                  <a:lnTo>
                    <a:pt x="537" y="35"/>
                  </a:lnTo>
                  <a:cubicBezTo>
                    <a:pt x="423" y="36"/>
                    <a:pt x="329" y="126"/>
                    <a:pt x="323" y="240"/>
                  </a:cubicBezTo>
                  <a:lnTo>
                    <a:pt x="8" y="6256"/>
                  </a:lnTo>
                  <a:cubicBezTo>
                    <a:pt x="1" y="6379"/>
                    <a:pt x="99" y="6483"/>
                    <a:pt x="223" y="6483"/>
                  </a:cubicBezTo>
                  <a:cubicBezTo>
                    <a:pt x="224" y="6483"/>
                    <a:pt x="224" y="6483"/>
                    <a:pt x="225" y="6483"/>
                  </a:cubicBezTo>
                  <a:cubicBezTo>
                    <a:pt x="225" y="6483"/>
                    <a:pt x="1029" y="6666"/>
                    <a:pt x="1932" y="6666"/>
                  </a:cubicBezTo>
                  <a:cubicBezTo>
                    <a:pt x="1955" y="6666"/>
                    <a:pt x="1979" y="6666"/>
                    <a:pt x="2002" y="6665"/>
                  </a:cubicBezTo>
                  <a:cubicBezTo>
                    <a:pt x="2932" y="6654"/>
                    <a:pt x="3958" y="6441"/>
                    <a:pt x="3958" y="6441"/>
                  </a:cubicBezTo>
                  <a:cubicBezTo>
                    <a:pt x="4083" y="6439"/>
                    <a:pt x="4180" y="6333"/>
                    <a:pt x="4170" y="6207"/>
                  </a:cubicBezTo>
                  <a:lnTo>
                    <a:pt x="3718" y="201"/>
                  </a:lnTo>
                  <a:cubicBezTo>
                    <a:pt x="3709" y="88"/>
                    <a:pt x="3615" y="1"/>
                    <a:pt x="3503" y="1"/>
                  </a:cubicBezTo>
                  <a:close/>
                </a:path>
              </a:pathLst>
            </a:custGeom>
            <a:solidFill>
              <a:srgbClr val="F5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1773902" y="1591631"/>
              <a:ext cx="63618" cy="24156"/>
            </a:xfrm>
            <a:custGeom>
              <a:rect b="b" l="l" r="r" t="t"/>
              <a:pathLst>
                <a:path extrusionOk="0" h="1119" w="2947">
                  <a:moveTo>
                    <a:pt x="2924" y="0"/>
                  </a:moveTo>
                  <a:lnTo>
                    <a:pt x="13" y="33"/>
                  </a:lnTo>
                  <a:cubicBezTo>
                    <a:pt x="6" y="33"/>
                    <a:pt x="0" y="39"/>
                    <a:pt x="0" y="46"/>
                  </a:cubicBezTo>
                  <a:lnTo>
                    <a:pt x="13" y="1118"/>
                  </a:lnTo>
                  <a:lnTo>
                    <a:pt x="2947" y="1086"/>
                  </a:lnTo>
                  <a:lnTo>
                    <a:pt x="2935" y="12"/>
                  </a:lnTo>
                  <a:cubicBezTo>
                    <a:pt x="2935" y="6"/>
                    <a:pt x="2929" y="0"/>
                    <a:pt x="2924" y="0"/>
                  </a:cubicBezTo>
                  <a:close/>
                </a:path>
              </a:pathLst>
            </a:custGeom>
            <a:solidFill>
              <a:srgbClr val="F4A7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1831260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1826251" y="1595215"/>
              <a:ext cx="1360" cy="18738"/>
            </a:xfrm>
            <a:custGeom>
              <a:rect b="b" l="l" r="r" t="t"/>
              <a:pathLst>
                <a:path extrusionOk="0" h="868" w="63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40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1821243" y="1595215"/>
              <a:ext cx="1360" cy="18716"/>
            </a:xfrm>
            <a:custGeom>
              <a:rect b="b" l="l" r="r" t="t"/>
              <a:pathLst>
                <a:path extrusionOk="0" h="867" w="63">
                  <a:moveTo>
                    <a:pt x="30" y="1"/>
                  </a:moveTo>
                  <a:cubicBezTo>
                    <a:pt x="21" y="1"/>
                    <a:pt x="15" y="7"/>
                    <a:pt x="15" y="16"/>
                  </a:cubicBezTo>
                  <a:lnTo>
                    <a:pt x="1" y="435"/>
                  </a:lnTo>
                  <a:lnTo>
                    <a:pt x="15" y="851"/>
                  </a:lnTo>
                  <a:cubicBezTo>
                    <a:pt x="16" y="861"/>
                    <a:pt x="23" y="866"/>
                    <a:pt x="31" y="866"/>
                  </a:cubicBezTo>
                  <a:cubicBezTo>
                    <a:pt x="39" y="866"/>
                    <a:pt x="47" y="861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7" y="8"/>
                    <a:pt x="41" y="1"/>
                    <a:pt x="32" y="1"/>
                  </a:cubicBezTo>
                  <a:cubicBezTo>
                    <a:pt x="31" y="1"/>
                    <a:pt x="31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1816256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29" y="1"/>
                  </a:moveTo>
                  <a:cubicBezTo>
                    <a:pt x="20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4" y="860"/>
                    <a:pt x="21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lnTo>
                    <a:pt x="61" y="435"/>
                  </a:lnTo>
                  <a:lnTo>
                    <a:pt x="47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1811248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29" y="1"/>
                  </a:moveTo>
                  <a:cubicBezTo>
                    <a:pt x="21" y="1"/>
                    <a:pt x="14" y="8"/>
                    <a:pt x="14" y="16"/>
                  </a:cubicBezTo>
                  <a:cubicBezTo>
                    <a:pt x="14" y="16"/>
                    <a:pt x="7" y="225"/>
                    <a:pt x="0" y="435"/>
                  </a:cubicBezTo>
                  <a:cubicBezTo>
                    <a:pt x="7" y="642"/>
                    <a:pt x="14" y="851"/>
                    <a:pt x="14" y="851"/>
                  </a:cubicBezTo>
                  <a:cubicBezTo>
                    <a:pt x="14" y="860"/>
                    <a:pt x="22" y="867"/>
                    <a:pt x="30" y="867"/>
                  </a:cubicBezTo>
                  <a:cubicBezTo>
                    <a:pt x="39" y="867"/>
                    <a:pt x="46" y="860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1806240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29" y="1"/>
                  </a:moveTo>
                  <a:cubicBezTo>
                    <a:pt x="21" y="1"/>
                    <a:pt x="15" y="8"/>
                    <a:pt x="15" y="16"/>
                  </a:cubicBezTo>
                  <a:cubicBezTo>
                    <a:pt x="15" y="16"/>
                    <a:pt x="7" y="225"/>
                    <a:pt x="0" y="435"/>
                  </a:cubicBezTo>
                  <a:cubicBezTo>
                    <a:pt x="7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39" y="867"/>
                    <a:pt x="47" y="862"/>
                    <a:pt x="47" y="851"/>
                  </a:cubicBezTo>
                  <a:cubicBezTo>
                    <a:pt x="47" y="851"/>
                    <a:pt x="54" y="642"/>
                    <a:pt x="62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7" y="8"/>
                    <a:pt x="40" y="1"/>
                    <a:pt x="32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9"/>
            <p:cNvSpPr/>
            <p:nvPr/>
          </p:nvSpPr>
          <p:spPr>
            <a:xfrm>
              <a:off x="1801210" y="1595215"/>
              <a:ext cx="1360" cy="18738"/>
            </a:xfrm>
            <a:custGeom>
              <a:rect b="b" l="l" r="r" t="t"/>
              <a:pathLst>
                <a:path extrusionOk="0" h="868" w="63">
                  <a:moveTo>
                    <a:pt x="29" y="1"/>
                  </a:moveTo>
                  <a:cubicBezTo>
                    <a:pt x="21" y="1"/>
                    <a:pt x="14" y="7"/>
                    <a:pt x="14" y="16"/>
                  </a:cubicBezTo>
                  <a:lnTo>
                    <a:pt x="0" y="435"/>
                  </a:lnTo>
                  <a:lnTo>
                    <a:pt x="14" y="851"/>
                  </a:lnTo>
                  <a:cubicBezTo>
                    <a:pt x="16" y="860"/>
                    <a:pt x="21" y="867"/>
                    <a:pt x="30" y="867"/>
                  </a:cubicBezTo>
                  <a:cubicBezTo>
                    <a:pt x="31" y="867"/>
                    <a:pt x="32" y="867"/>
                    <a:pt x="32" y="867"/>
                  </a:cubicBezTo>
                  <a:cubicBezTo>
                    <a:pt x="41" y="867"/>
                    <a:pt x="48" y="861"/>
                    <a:pt x="48" y="851"/>
                  </a:cubicBezTo>
                  <a:cubicBezTo>
                    <a:pt x="48" y="851"/>
                    <a:pt x="56" y="642"/>
                    <a:pt x="63" y="435"/>
                  </a:cubicBezTo>
                  <a:lnTo>
                    <a:pt x="48" y="16"/>
                  </a:ln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9"/>
            <p:cNvSpPr/>
            <p:nvPr/>
          </p:nvSpPr>
          <p:spPr>
            <a:xfrm>
              <a:off x="1796223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30" y="1"/>
                  </a:moveTo>
                  <a:cubicBezTo>
                    <a:pt x="21" y="1"/>
                    <a:pt x="15" y="8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2"/>
                    <a:pt x="23" y="867"/>
                    <a:pt x="31" y="867"/>
                  </a:cubicBezTo>
                  <a:cubicBezTo>
                    <a:pt x="39" y="867"/>
                    <a:pt x="48" y="862"/>
                    <a:pt x="48" y="851"/>
                  </a:cubicBezTo>
                  <a:cubicBezTo>
                    <a:pt x="48" y="851"/>
                    <a:pt x="55" y="642"/>
                    <a:pt x="62" y="435"/>
                  </a:cubicBezTo>
                  <a:lnTo>
                    <a:pt x="48" y="16"/>
                  </a:lnTo>
                  <a:cubicBezTo>
                    <a:pt x="46" y="8"/>
                    <a:pt x="40" y="1"/>
                    <a:pt x="32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1791215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cubicBezTo>
                    <a:pt x="15" y="16"/>
                    <a:pt x="8" y="225"/>
                    <a:pt x="1" y="435"/>
                  </a:cubicBez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1786206" y="1595215"/>
              <a:ext cx="1360" cy="18738"/>
            </a:xfrm>
            <a:custGeom>
              <a:rect b="b" l="l" r="r" t="t"/>
              <a:pathLst>
                <a:path extrusionOk="0" h="868" w="63">
                  <a:moveTo>
                    <a:pt x="31" y="0"/>
                  </a:moveTo>
                  <a:cubicBezTo>
                    <a:pt x="23" y="0"/>
                    <a:pt x="15" y="6"/>
                    <a:pt x="15" y="16"/>
                  </a:cubicBezTo>
                  <a:lnTo>
                    <a:pt x="1" y="435"/>
                  </a:lnTo>
                  <a:cubicBezTo>
                    <a:pt x="8" y="642"/>
                    <a:pt x="15" y="851"/>
                    <a:pt x="15" y="851"/>
                  </a:cubicBezTo>
                  <a:cubicBezTo>
                    <a:pt x="15" y="860"/>
                    <a:pt x="22" y="867"/>
                    <a:pt x="31" y="867"/>
                  </a:cubicBezTo>
                  <a:cubicBezTo>
                    <a:pt x="39" y="867"/>
                    <a:pt x="46" y="860"/>
                    <a:pt x="48" y="851"/>
                  </a:cubicBezTo>
                  <a:lnTo>
                    <a:pt x="62" y="435"/>
                  </a:lnTo>
                  <a:lnTo>
                    <a:pt x="48" y="16"/>
                  </a:lnTo>
                  <a:cubicBezTo>
                    <a:pt x="48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1781371" y="1595215"/>
              <a:ext cx="1338" cy="18738"/>
            </a:xfrm>
            <a:custGeom>
              <a:rect b="b" l="l" r="r" t="t"/>
              <a:pathLst>
                <a:path extrusionOk="0" h="868" w="62">
                  <a:moveTo>
                    <a:pt x="30" y="1"/>
                  </a:moveTo>
                  <a:cubicBezTo>
                    <a:pt x="22" y="1"/>
                    <a:pt x="16" y="8"/>
                    <a:pt x="14" y="16"/>
                  </a:cubicBezTo>
                  <a:lnTo>
                    <a:pt x="0" y="435"/>
                  </a:lnTo>
                  <a:cubicBezTo>
                    <a:pt x="7" y="642"/>
                    <a:pt x="14" y="851"/>
                    <a:pt x="14" y="851"/>
                  </a:cubicBezTo>
                  <a:cubicBezTo>
                    <a:pt x="14" y="862"/>
                    <a:pt x="23" y="867"/>
                    <a:pt x="31" y="867"/>
                  </a:cubicBezTo>
                  <a:cubicBezTo>
                    <a:pt x="39" y="867"/>
                    <a:pt x="47" y="862"/>
                    <a:pt x="47" y="851"/>
                  </a:cubicBezTo>
                  <a:cubicBezTo>
                    <a:pt x="47" y="851"/>
                    <a:pt x="54" y="642"/>
                    <a:pt x="61" y="435"/>
                  </a:cubicBezTo>
                  <a:cubicBezTo>
                    <a:pt x="54" y="225"/>
                    <a:pt x="47" y="16"/>
                    <a:pt x="47" y="16"/>
                  </a:cubicBezTo>
                  <a:cubicBezTo>
                    <a:pt x="47" y="8"/>
                    <a:pt x="40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C877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2163275" y="1947803"/>
              <a:ext cx="61611" cy="88725"/>
            </a:xfrm>
            <a:custGeom>
              <a:rect b="b" l="l" r="r" t="t"/>
              <a:pathLst>
                <a:path extrusionOk="0" h="4110" w="2854">
                  <a:moveTo>
                    <a:pt x="585" y="1"/>
                  </a:moveTo>
                  <a:cubicBezTo>
                    <a:pt x="290" y="1"/>
                    <a:pt x="1" y="191"/>
                    <a:pt x="9" y="573"/>
                  </a:cubicBezTo>
                  <a:cubicBezTo>
                    <a:pt x="36" y="1808"/>
                    <a:pt x="367" y="3026"/>
                    <a:pt x="1229" y="3941"/>
                  </a:cubicBezTo>
                  <a:cubicBezTo>
                    <a:pt x="1339" y="4057"/>
                    <a:pt x="1482" y="4110"/>
                    <a:pt x="1626" y="4110"/>
                  </a:cubicBezTo>
                  <a:cubicBezTo>
                    <a:pt x="1828" y="4110"/>
                    <a:pt x="2031" y="4005"/>
                    <a:pt x="2142" y="3824"/>
                  </a:cubicBezTo>
                  <a:cubicBezTo>
                    <a:pt x="2854" y="2667"/>
                    <a:pt x="2198" y="1172"/>
                    <a:pt x="1161" y="390"/>
                  </a:cubicBezTo>
                  <a:cubicBezTo>
                    <a:pt x="1076" y="131"/>
                    <a:pt x="828" y="1"/>
                    <a:pt x="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2040399" y="1337006"/>
              <a:ext cx="74973" cy="75491"/>
            </a:xfrm>
            <a:custGeom>
              <a:rect b="b" l="l" r="r" t="t"/>
              <a:pathLst>
                <a:path extrusionOk="0" h="3497" w="3473">
                  <a:moveTo>
                    <a:pt x="2734" y="0"/>
                  </a:moveTo>
                  <a:cubicBezTo>
                    <a:pt x="2073" y="0"/>
                    <a:pt x="1372" y="500"/>
                    <a:pt x="924" y="921"/>
                  </a:cubicBezTo>
                  <a:cubicBezTo>
                    <a:pt x="346" y="1463"/>
                    <a:pt x="36" y="2202"/>
                    <a:pt x="10" y="2985"/>
                  </a:cubicBezTo>
                  <a:cubicBezTo>
                    <a:pt x="0" y="3301"/>
                    <a:pt x="270" y="3497"/>
                    <a:pt x="552" y="3497"/>
                  </a:cubicBezTo>
                  <a:cubicBezTo>
                    <a:pt x="590" y="3497"/>
                    <a:pt x="628" y="3493"/>
                    <a:pt x="666" y="3486"/>
                  </a:cubicBezTo>
                  <a:cubicBezTo>
                    <a:pt x="1941" y="3237"/>
                    <a:pt x="2520" y="1896"/>
                    <a:pt x="3258" y="982"/>
                  </a:cubicBezTo>
                  <a:cubicBezTo>
                    <a:pt x="3473" y="718"/>
                    <a:pt x="3379" y="398"/>
                    <a:pt x="3184" y="220"/>
                  </a:cubicBezTo>
                  <a:cubicBezTo>
                    <a:pt x="3127" y="113"/>
                    <a:pt x="3010" y="26"/>
                    <a:pt x="2895" y="11"/>
                  </a:cubicBezTo>
                  <a:cubicBezTo>
                    <a:pt x="2842" y="4"/>
                    <a:pt x="2788" y="0"/>
                    <a:pt x="2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3146910" y="2189670"/>
              <a:ext cx="90991" cy="48075"/>
            </a:xfrm>
            <a:custGeom>
              <a:rect b="b" l="l" r="r" t="t"/>
              <a:pathLst>
                <a:path extrusionOk="0" h="2227" w="4215">
                  <a:moveTo>
                    <a:pt x="2604" y="1"/>
                  </a:moveTo>
                  <a:cubicBezTo>
                    <a:pt x="1615" y="1"/>
                    <a:pt x="462" y="110"/>
                    <a:pt x="297" y="605"/>
                  </a:cubicBezTo>
                  <a:cubicBezTo>
                    <a:pt x="1" y="1492"/>
                    <a:pt x="375" y="1901"/>
                    <a:pt x="519" y="2084"/>
                  </a:cubicBezTo>
                  <a:cubicBezTo>
                    <a:pt x="589" y="2172"/>
                    <a:pt x="1293" y="2226"/>
                    <a:pt x="2079" y="2226"/>
                  </a:cubicBezTo>
                  <a:cubicBezTo>
                    <a:pt x="2927" y="2226"/>
                    <a:pt x="3870" y="2163"/>
                    <a:pt x="4215" y="2010"/>
                  </a:cubicBezTo>
                  <a:lnTo>
                    <a:pt x="4072" y="70"/>
                  </a:lnTo>
                  <a:cubicBezTo>
                    <a:pt x="4072" y="70"/>
                    <a:pt x="3390" y="1"/>
                    <a:pt x="26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3111808" y="2006241"/>
              <a:ext cx="121020" cy="153206"/>
            </a:xfrm>
            <a:custGeom>
              <a:rect b="b" l="l" r="r" t="t"/>
              <a:pathLst>
                <a:path extrusionOk="0" h="7097" w="5606">
                  <a:moveTo>
                    <a:pt x="3866" y="0"/>
                  </a:moveTo>
                  <a:cubicBezTo>
                    <a:pt x="2930" y="0"/>
                    <a:pt x="1730" y="256"/>
                    <a:pt x="1109" y="1414"/>
                  </a:cubicBezTo>
                  <a:cubicBezTo>
                    <a:pt x="1" y="3484"/>
                    <a:pt x="815" y="6442"/>
                    <a:pt x="2515" y="6884"/>
                  </a:cubicBezTo>
                  <a:cubicBezTo>
                    <a:pt x="3133" y="7045"/>
                    <a:pt x="3710" y="7097"/>
                    <a:pt x="4195" y="7097"/>
                  </a:cubicBezTo>
                  <a:cubicBezTo>
                    <a:pt x="5042" y="7097"/>
                    <a:pt x="5606" y="6939"/>
                    <a:pt x="5606" y="6939"/>
                  </a:cubicBezTo>
                  <a:lnTo>
                    <a:pt x="5175" y="158"/>
                  </a:lnTo>
                  <a:cubicBezTo>
                    <a:pt x="5175" y="158"/>
                    <a:pt x="4602" y="0"/>
                    <a:pt x="3866" y="0"/>
                  </a:cubicBezTo>
                  <a:close/>
                </a:path>
              </a:pathLst>
            </a:custGeom>
            <a:solidFill>
              <a:srgbClr val="F2A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3145809" y="2029879"/>
              <a:ext cx="85961" cy="105325"/>
            </a:xfrm>
            <a:custGeom>
              <a:rect b="b" l="l" r="r" t="t"/>
              <a:pathLst>
                <a:path extrusionOk="0" h="4879" w="3982">
                  <a:moveTo>
                    <a:pt x="2763" y="0"/>
                  </a:moveTo>
                  <a:cubicBezTo>
                    <a:pt x="2080" y="0"/>
                    <a:pt x="1196" y="175"/>
                    <a:pt x="763" y="984"/>
                  </a:cubicBezTo>
                  <a:cubicBezTo>
                    <a:pt x="1" y="2408"/>
                    <a:pt x="558" y="4440"/>
                    <a:pt x="1729" y="4745"/>
                  </a:cubicBezTo>
                  <a:cubicBezTo>
                    <a:pt x="2112" y="4845"/>
                    <a:pt x="2485" y="4879"/>
                    <a:pt x="2814" y="4879"/>
                  </a:cubicBezTo>
                  <a:cubicBezTo>
                    <a:pt x="3491" y="4879"/>
                    <a:pt x="3981" y="4736"/>
                    <a:pt x="3981" y="4736"/>
                  </a:cubicBezTo>
                  <a:cubicBezTo>
                    <a:pt x="3981" y="4736"/>
                    <a:pt x="3899" y="3530"/>
                    <a:pt x="3836" y="2442"/>
                  </a:cubicBezTo>
                  <a:cubicBezTo>
                    <a:pt x="3772" y="1352"/>
                    <a:pt x="3687" y="102"/>
                    <a:pt x="3687" y="102"/>
                  </a:cubicBezTo>
                  <a:cubicBezTo>
                    <a:pt x="3687" y="102"/>
                    <a:pt x="3283" y="0"/>
                    <a:pt x="2763" y="0"/>
                  </a:cubicBezTo>
                  <a:close/>
                </a:path>
              </a:pathLst>
            </a:custGeom>
            <a:solidFill>
              <a:srgbClr val="FFFB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866104" y="284789"/>
              <a:ext cx="1458192" cy="423892"/>
            </a:xfrm>
            <a:custGeom>
              <a:rect b="b" l="l" r="r" t="t"/>
              <a:pathLst>
                <a:path extrusionOk="0" h="19636" w="67548">
                  <a:moveTo>
                    <a:pt x="4806" y="0"/>
                  </a:moveTo>
                  <a:cubicBezTo>
                    <a:pt x="4714" y="0"/>
                    <a:pt x="4625" y="2"/>
                    <a:pt x="4540" y="6"/>
                  </a:cubicBezTo>
                  <a:cubicBezTo>
                    <a:pt x="0" y="207"/>
                    <a:pt x="202" y="4348"/>
                    <a:pt x="202" y="4348"/>
                  </a:cubicBezTo>
                  <a:cubicBezTo>
                    <a:pt x="869" y="3993"/>
                    <a:pt x="1744" y="3836"/>
                    <a:pt x="2788" y="3836"/>
                  </a:cubicBezTo>
                  <a:cubicBezTo>
                    <a:pt x="9306" y="3836"/>
                    <a:pt x="22401" y="9954"/>
                    <a:pt x="32345" y="12334"/>
                  </a:cubicBezTo>
                  <a:cubicBezTo>
                    <a:pt x="38260" y="13748"/>
                    <a:pt x="43916" y="13997"/>
                    <a:pt x="48542" y="13997"/>
                  </a:cubicBezTo>
                  <a:cubicBezTo>
                    <a:pt x="51055" y="13997"/>
                    <a:pt x="53264" y="13924"/>
                    <a:pt x="55045" y="13924"/>
                  </a:cubicBezTo>
                  <a:cubicBezTo>
                    <a:pt x="56380" y="13924"/>
                    <a:pt x="57474" y="13965"/>
                    <a:pt x="58277" y="14109"/>
                  </a:cubicBezTo>
                  <a:cubicBezTo>
                    <a:pt x="60927" y="14583"/>
                    <a:pt x="64057" y="16464"/>
                    <a:pt x="64146" y="19636"/>
                  </a:cubicBezTo>
                  <a:lnTo>
                    <a:pt x="64294" y="19629"/>
                  </a:lnTo>
                  <a:cubicBezTo>
                    <a:pt x="64294" y="19629"/>
                    <a:pt x="67547" y="16276"/>
                    <a:pt x="65281" y="12826"/>
                  </a:cubicBezTo>
                  <a:cubicBezTo>
                    <a:pt x="64880" y="12216"/>
                    <a:pt x="64152" y="11731"/>
                    <a:pt x="63140" y="11335"/>
                  </a:cubicBezTo>
                  <a:cubicBezTo>
                    <a:pt x="58016" y="9300"/>
                    <a:pt x="45758" y="9502"/>
                    <a:pt x="33725" y="7105"/>
                  </a:cubicBezTo>
                  <a:cubicBezTo>
                    <a:pt x="22799" y="4940"/>
                    <a:pt x="9585" y="0"/>
                    <a:pt x="4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964068" y="238095"/>
              <a:ext cx="1270187" cy="291410"/>
            </a:xfrm>
            <a:custGeom>
              <a:rect b="b" l="l" r="r" t="t"/>
              <a:pathLst>
                <a:path extrusionOk="0" h="13499" w="58839">
                  <a:moveTo>
                    <a:pt x="4872" y="0"/>
                  </a:moveTo>
                  <a:cubicBezTo>
                    <a:pt x="4824" y="0"/>
                    <a:pt x="4778" y="1"/>
                    <a:pt x="4733" y="2"/>
                  </a:cubicBezTo>
                  <a:cubicBezTo>
                    <a:pt x="1285" y="98"/>
                    <a:pt x="0" y="2169"/>
                    <a:pt x="0" y="2169"/>
                  </a:cubicBezTo>
                  <a:cubicBezTo>
                    <a:pt x="86" y="2165"/>
                    <a:pt x="174" y="2163"/>
                    <a:pt x="266" y="2163"/>
                  </a:cubicBezTo>
                  <a:cubicBezTo>
                    <a:pt x="5047" y="2163"/>
                    <a:pt x="18262" y="7103"/>
                    <a:pt x="29185" y="9268"/>
                  </a:cubicBezTo>
                  <a:cubicBezTo>
                    <a:pt x="41220" y="11665"/>
                    <a:pt x="53478" y="11463"/>
                    <a:pt x="58602" y="13498"/>
                  </a:cubicBezTo>
                  <a:cubicBezTo>
                    <a:pt x="58685" y="13084"/>
                    <a:pt x="58839" y="11605"/>
                    <a:pt x="56992" y="10653"/>
                  </a:cubicBezTo>
                  <a:cubicBezTo>
                    <a:pt x="54136" y="9174"/>
                    <a:pt x="38458" y="8185"/>
                    <a:pt x="28889" y="5919"/>
                  </a:cubicBezTo>
                  <a:cubicBezTo>
                    <a:pt x="19455" y="3678"/>
                    <a:pt x="8474" y="0"/>
                    <a:pt x="4872" y="0"/>
                  </a:cubicBezTo>
                  <a:close/>
                </a:path>
              </a:pathLst>
            </a:custGeom>
            <a:solidFill>
              <a:srgbClr val="A97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997723" y="275873"/>
              <a:ext cx="1162552" cy="335275"/>
            </a:xfrm>
            <a:custGeom>
              <a:rect b="b" l="l" r="r" t="t"/>
              <a:pathLst>
                <a:path extrusionOk="0" h="15531" w="53853">
                  <a:moveTo>
                    <a:pt x="8091" y="0"/>
                  </a:moveTo>
                  <a:cubicBezTo>
                    <a:pt x="5197" y="0"/>
                    <a:pt x="3183" y="2998"/>
                    <a:pt x="740" y="4512"/>
                  </a:cubicBezTo>
                  <a:cubicBezTo>
                    <a:pt x="1" y="4968"/>
                    <a:pt x="256" y="6218"/>
                    <a:pt x="1168" y="6218"/>
                  </a:cubicBezTo>
                  <a:cubicBezTo>
                    <a:pt x="1180" y="6218"/>
                    <a:pt x="1191" y="6218"/>
                    <a:pt x="1202" y="6217"/>
                  </a:cubicBezTo>
                  <a:cubicBezTo>
                    <a:pt x="3200" y="6148"/>
                    <a:pt x="4397" y="4978"/>
                    <a:pt x="5922" y="3808"/>
                  </a:cubicBezTo>
                  <a:cubicBezTo>
                    <a:pt x="6297" y="3520"/>
                    <a:pt x="7237" y="2924"/>
                    <a:pt x="7859" y="2924"/>
                  </a:cubicBezTo>
                  <a:cubicBezTo>
                    <a:pt x="8208" y="2924"/>
                    <a:pt x="8458" y="3112"/>
                    <a:pt x="8449" y="3650"/>
                  </a:cubicBezTo>
                  <a:cubicBezTo>
                    <a:pt x="8435" y="4496"/>
                    <a:pt x="8150" y="5230"/>
                    <a:pt x="8298" y="6078"/>
                  </a:cubicBezTo>
                  <a:cubicBezTo>
                    <a:pt x="8601" y="7807"/>
                    <a:pt x="9627" y="8900"/>
                    <a:pt x="11192" y="8900"/>
                  </a:cubicBezTo>
                  <a:cubicBezTo>
                    <a:pt x="11487" y="8900"/>
                    <a:pt x="11801" y="8862"/>
                    <a:pt x="12133" y="8781"/>
                  </a:cubicBezTo>
                  <a:cubicBezTo>
                    <a:pt x="14456" y="8215"/>
                    <a:pt x="16205" y="6220"/>
                    <a:pt x="18475" y="5499"/>
                  </a:cubicBezTo>
                  <a:cubicBezTo>
                    <a:pt x="18562" y="5471"/>
                    <a:pt x="18644" y="5458"/>
                    <a:pt x="18719" y="5458"/>
                  </a:cubicBezTo>
                  <a:cubicBezTo>
                    <a:pt x="20178" y="5458"/>
                    <a:pt x="19574" y="10379"/>
                    <a:pt x="20903" y="11457"/>
                  </a:cubicBezTo>
                  <a:cubicBezTo>
                    <a:pt x="21437" y="11890"/>
                    <a:pt x="21997" y="12066"/>
                    <a:pt x="22563" y="12066"/>
                  </a:cubicBezTo>
                  <a:cubicBezTo>
                    <a:pt x="24450" y="12066"/>
                    <a:pt x="26410" y="10100"/>
                    <a:pt x="27719" y="9101"/>
                  </a:cubicBezTo>
                  <a:cubicBezTo>
                    <a:pt x="28277" y="8675"/>
                    <a:pt x="28678" y="8500"/>
                    <a:pt x="28971" y="8500"/>
                  </a:cubicBezTo>
                  <a:cubicBezTo>
                    <a:pt x="30054" y="8500"/>
                    <a:pt x="29679" y="10883"/>
                    <a:pt x="30302" y="11947"/>
                  </a:cubicBezTo>
                  <a:cubicBezTo>
                    <a:pt x="30863" y="12903"/>
                    <a:pt x="32004" y="13529"/>
                    <a:pt x="33126" y="13529"/>
                  </a:cubicBezTo>
                  <a:cubicBezTo>
                    <a:pt x="33380" y="13529"/>
                    <a:pt x="33632" y="13497"/>
                    <a:pt x="33877" y="13430"/>
                  </a:cubicBezTo>
                  <a:cubicBezTo>
                    <a:pt x="35783" y="12903"/>
                    <a:pt x="37237" y="11653"/>
                    <a:pt x="38937" y="10701"/>
                  </a:cubicBezTo>
                  <a:cubicBezTo>
                    <a:pt x="39181" y="10564"/>
                    <a:pt x="39411" y="10503"/>
                    <a:pt x="39628" y="10503"/>
                  </a:cubicBezTo>
                  <a:cubicBezTo>
                    <a:pt x="41215" y="10503"/>
                    <a:pt x="42123" y="13786"/>
                    <a:pt x="43178" y="14737"/>
                  </a:cubicBezTo>
                  <a:cubicBezTo>
                    <a:pt x="43811" y="15306"/>
                    <a:pt x="44460" y="15530"/>
                    <a:pt x="45117" y="15530"/>
                  </a:cubicBezTo>
                  <a:cubicBezTo>
                    <a:pt x="47491" y="15530"/>
                    <a:pt x="49971" y="12610"/>
                    <a:pt x="52181" y="12508"/>
                  </a:cubicBezTo>
                  <a:cubicBezTo>
                    <a:pt x="53836" y="12431"/>
                    <a:pt x="53853" y="9949"/>
                    <a:pt x="52181" y="9929"/>
                  </a:cubicBezTo>
                  <a:cubicBezTo>
                    <a:pt x="52149" y="9928"/>
                    <a:pt x="52116" y="9928"/>
                    <a:pt x="52084" y="9928"/>
                  </a:cubicBezTo>
                  <a:cubicBezTo>
                    <a:pt x="50386" y="9928"/>
                    <a:pt x="49191" y="10481"/>
                    <a:pt x="47756" y="11395"/>
                  </a:cubicBezTo>
                  <a:cubicBezTo>
                    <a:pt x="47199" y="11750"/>
                    <a:pt x="46239" y="12560"/>
                    <a:pt x="45388" y="12560"/>
                  </a:cubicBezTo>
                  <a:cubicBezTo>
                    <a:pt x="45034" y="12560"/>
                    <a:pt x="44698" y="12420"/>
                    <a:pt x="44418" y="12048"/>
                  </a:cubicBezTo>
                  <a:cubicBezTo>
                    <a:pt x="43824" y="11257"/>
                    <a:pt x="43583" y="10252"/>
                    <a:pt x="42949" y="9468"/>
                  </a:cubicBezTo>
                  <a:cubicBezTo>
                    <a:pt x="42009" y="8306"/>
                    <a:pt x="40977" y="7866"/>
                    <a:pt x="39912" y="7866"/>
                  </a:cubicBezTo>
                  <a:cubicBezTo>
                    <a:pt x="38287" y="7866"/>
                    <a:pt x="36587" y="8891"/>
                    <a:pt x="35024" y="9939"/>
                  </a:cubicBezTo>
                  <a:cubicBezTo>
                    <a:pt x="34425" y="10339"/>
                    <a:pt x="33987" y="10505"/>
                    <a:pt x="33659" y="10505"/>
                  </a:cubicBezTo>
                  <a:cubicBezTo>
                    <a:pt x="32423" y="10505"/>
                    <a:pt x="32744" y="8155"/>
                    <a:pt x="31904" y="7139"/>
                  </a:cubicBezTo>
                  <a:cubicBezTo>
                    <a:pt x="31237" y="6335"/>
                    <a:pt x="30381" y="5752"/>
                    <a:pt x="29351" y="5752"/>
                  </a:cubicBezTo>
                  <a:cubicBezTo>
                    <a:pt x="29176" y="5752"/>
                    <a:pt x="28995" y="5769"/>
                    <a:pt x="28810" y="5805"/>
                  </a:cubicBezTo>
                  <a:cubicBezTo>
                    <a:pt x="27369" y="6082"/>
                    <a:pt x="26218" y="6919"/>
                    <a:pt x="25087" y="7816"/>
                  </a:cubicBezTo>
                  <a:cubicBezTo>
                    <a:pt x="24369" y="8385"/>
                    <a:pt x="23738" y="8964"/>
                    <a:pt x="22855" y="9266"/>
                  </a:cubicBezTo>
                  <a:cubicBezTo>
                    <a:pt x="22796" y="9286"/>
                    <a:pt x="22742" y="9296"/>
                    <a:pt x="22693" y="9296"/>
                  </a:cubicBezTo>
                  <a:cubicBezTo>
                    <a:pt x="22084" y="9296"/>
                    <a:pt x="22230" y="7825"/>
                    <a:pt x="22202" y="7317"/>
                  </a:cubicBezTo>
                  <a:cubicBezTo>
                    <a:pt x="22036" y="4276"/>
                    <a:pt x="20759" y="3279"/>
                    <a:pt x="19071" y="3279"/>
                  </a:cubicBezTo>
                  <a:cubicBezTo>
                    <a:pt x="17093" y="3279"/>
                    <a:pt x="14551" y="4647"/>
                    <a:pt x="12567" y="5701"/>
                  </a:cubicBezTo>
                  <a:cubicBezTo>
                    <a:pt x="12042" y="5979"/>
                    <a:pt x="11693" y="6109"/>
                    <a:pt x="11469" y="6109"/>
                  </a:cubicBezTo>
                  <a:cubicBezTo>
                    <a:pt x="10919" y="6109"/>
                    <a:pt x="11118" y="5327"/>
                    <a:pt x="11308" y="4037"/>
                  </a:cubicBezTo>
                  <a:cubicBezTo>
                    <a:pt x="11472" y="2924"/>
                    <a:pt x="11368" y="1042"/>
                    <a:pt x="10130" y="477"/>
                  </a:cubicBezTo>
                  <a:cubicBezTo>
                    <a:pt x="9399" y="144"/>
                    <a:pt x="8724" y="0"/>
                    <a:pt x="80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781028" y="367598"/>
              <a:ext cx="1470735" cy="544437"/>
            </a:xfrm>
            <a:custGeom>
              <a:rect b="b" l="l" r="r" t="t"/>
              <a:pathLst>
                <a:path extrusionOk="0" h="25220" w="68129">
                  <a:moveTo>
                    <a:pt x="6730" y="0"/>
                  </a:moveTo>
                  <a:cubicBezTo>
                    <a:pt x="5685" y="0"/>
                    <a:pt x="4810" y="157"/>
                    <a:pt x="4143" y="512"/>
                  </a:cubicBezTo>
                  <a:cubicBezTo>
                    <a:pt x="611" y="2382"/>
                    <a:pt x="1" y="8003"/>
                    <a:pt x="5522" y="13528"/>
                  </a:cubicBezTo>
                  <a:cubicBezTo>
                    <a:pt x="11041" y="19048"/>
                    <a:pt x="25637" y="22497"/>
                    <a:pt x="36482" y="23881"/>
                  </a:cubicBezTo>
                  <a:cubicBezTo>
                    <a:pt x="41425" y="24509"/>
                    <a:pt x="47002" y="25220"/>
                    <a:pt x="52065" y="25220"/>
                  </a:cubicBezTo>
                  <a:cubicBezTo>
                    <a:pt x="58117" y="25220"/>
                    <a:pt x="63436" y="24205"/>
                    <a:pt x="66064" y="20823"/>
                  </a:cubicBezTo>
                  <a:cubicBezTo>
                    <a:pt x="67561" y="18900"/>
                    <a:pt x="68128" y="17220"/>
                    <a:pt x="68087" y="15800"/>
                  </a:cubicBezTo>
                  <a:cubicBezTo>
                    <a:pt x="67999" y="12629"/>
                    <a:pt x="64869" y="10747"/>
                    <a:pt x="62218" y="10275"/>
                  </a:cubicBezTo>
                  <a:cubicBezTo>
                    <a:pt x="61413" y="10130"/>
                    <a:pt x="60316" y="10088"/>
                    <a:pt x="58978" y="10088"/>
                  </a:cubicBezTo>
                  <a:cubicBezTo>
                    <a:pt x="57198" y="10088"/>
                    <a:pt x="54993" y="10161"/>
                    <a:pt x="52484" y="10161"/>
                  </a:cubicBezTo>
                  <a:cubicBezTo>
                    <a:pt x="47859" y="10161"/>
                    <a:pt x="42203" y="9913"/>
                    <a:pt x="36287" y="8499"/>
                  </a:cubicBezTo>
                  <a:cubicBezTo>
                    <a:pt x="26343" y="6118"/>
                    <a:pt x="13248" y="0"/>
                    <a:pt x="6730" y="0"/>
                  </a:cubicBezTo>
                  <a:close/>
                </a:path>
              </a:pathLst>
            </a:custGeom>
            <a:solidFill>
              <a:srgbClr val="C585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930284" y="592842"/>
              <a:ext cx="36850" cy="29122"/>
            </a:xfrm>
            <a:custGeom>
              <a:rect b="b" l="l" r="r" t="t"/>
              <a:pathLst>
                <a:path extrusionOk="0" h="1349" w="1707">
                  <a:moveTo>
                    <a:pt x="640" y="0"/>
                  </a:moveTo>
                  <a:cubicBezTo>
                    <a:pt x="598" y="0"/>
                    <a:pt x="557" y="4"/>
                    <a:pt x="515" y="13"/>
                  </a:cubicBezTo>
                  <a:cubicBezTo>
                    <a:pt x="490" y="10"/>
                    <a:pt x="465" y="9"/>
                    <a:pt x="440" y="9"/>
                  </a:cubicBezTo>
                  <a:cubicBezTo>
                    <a:pt x="396" y="9"/>
                    <a:pt x="352" y="13"/>
                    <a:pt x="309" y="20"/>
                  </a:cubicBezTo>
                  <a:cubicBezTo>
                    <a:pt x="215" y="38"/>
                    <a:pt x="118" y="135"/>
                    <a:pt x="101" y="229"/>
                  </a:cubicBezTo>
                  <a:cubicBezTo>
                    <a:pt x="89" y="296"/>
                    <a:pt x="86" y="366"/>
                    <a:pt x="94" y="435"/>
                  </a:cubicBezTo>
                  <a:cubicBezTo>
                    <a:pt x="0" y="881"/>
                    <a:pt x="433" y="1349"/>
                    <a:pt x="859" y="1349"/>
                  </a:cubicBezTo>
                  <a:cubicBezTo>
                    <a:pt x="1000" y="1349"/>
                    <a:pt x="1140" y="1298"/>
                    <a:pt x="1259" y="1178"/>
                  </a:cubicBezTo>
                  <a:cubicBezTo>
                    <a:pt x="1707" y="731"/>
                    <a:pt x="1191" y="0"/>
                    <a:pt x="640" y="0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997291" y="646703"/>
              <a:ext cx="36008" cy="30697"/>
            </a:xfrm>
            <a:custGeom>
              <a:rect b="b" l="l" r="r" t="t"/>
              <a:pathLst>
                <a:path extrusionOk="0" h="1422" w="1668">
                  <a:moveTo>
                    <a:pt x="848" y="1"/>
                  </a:moveTo>
                  <a:cubicBezTo>
                    <a:pt x="774" y="1"/>
                    <a:pt x="701" y="13"/>
                    <a:pt x="633" y="40"/>
                  </a:cubicBezTo>
                  <a:cubicBezTo>
                    <a:pt x="431" y="121"/>
                    <a:pt x="0" y="225"/>
                    <a:pt x="116" y="551"/>
                  </a:cubicBezTo>
                  <a:cubicBezTo>
                    <a:pt x="143" y="627"/>
                    <a:pt x="185" y="687"/>
                    <a:pt x="225" y="751"/>
                  </a:cubicBezTo>
                  <a:cubicBezTo>
                    <a:pt x="308" y="1138"/>
                    <a:pt x="601" y="1422"/>
                    <a:pt x="1002" y="1422"/>
                  </a:cubicBezTo>
                  <a:cubicBezTo>
                    <a:pt x="1067" y="1422"/>
                    <a:pt x="1135" y="1414"/>
                    <a:pt x="1205" y="1399"/>
                  </a:cubicBezTo>
                  <a:cubicBezTo>
                    <a:pt x="1389" y="1357"/>
                    <a:pt x="1572" y="1181"/>
                    <a:pt x="1609" y="995"/>
                  </a:cubicBezTo>
                  <a:cubicBezTo>
                    <a:pt x="1668" y="701"/>
                    <a:pt x="1612" y="445"/>
                    <a:pt x="1396" y="229"/>
                  </a:cubicBezTo>
                  <a:cubicBezTo>
                    <a:pt x="1259" y="92"/>
                    <a:pt x="1049" y="1"/>
                    <a:pt x="848" y="1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1062788" y="671874"/>
              <a:ext cx="43089" cy="34195"/>
            </a:xfrm>
            <a:custGeom>
              <a:rect b="b" l="l" r="r" t="t"/>
              <a:pathLst>
                <a:path extrusionOk="0" h="1584" w="1996">
                  <a:moveTo>
                    <a:pt x="970" y="0"/>
                  </a:moveTo>
                  <a:cubicBezTo>
                    <a:pt x="763" y="0"/>
                    <a:pt x="551" y="68"/>
                    <a:pt x="358" y="208"/>
                  </a:cubicBezTo>
                  <a:cubicBezTo>
                    <a:pt x="112" y="389"/>
                    <a:pt x="1" y="757"/>
                    <a:pt x="257" y="994"/>
                  </a:cubicBezTo>
                  <a:cubicBezTo>
                    <a:pt x="440" y="1160"/>
                    <a:pt x="481" y="1292"/>
                    <a:pt x="730" y="1452"/>
                  </a:cubicBezTo>
                  <a:cubicBezTo>
                    <a:pt x="867" y="1539"/>
                    <a:pt x="1017" y="1583"/>
                    <a:pt x="1166" y="1583"/>
                  </a:cubicBezTo>
                  <a:cubicBezTo>
                    <a:pt x="1355" y="1583"/>
                    <a:pt x="1541" y="1512"/>
                    <a:pt x="1691" y="1368"/>
                  </a:cubicBezTo>
                  <a:cubicBezTo>
                    <a:pt x="1918" y="1149"/>
                    <a:pt x="1995" y="730"/>
                    <a:pt x="1807" y="462"/>
                  </a:cubicBezTo>
                  <a:cubicBezTo>
                    <a:pt x="1600" y="162"/>
                    <a:pt x="1291" y="0"/>
                    <a:pt x="970" y="0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987124" y="590424"/>
              <a:ext cx="28064" cy="23293"/>
            </a:xfrm>
            <a:custGeom>
              <a:rect b="b" l="l" r="r" t="t"/>
              <a:pathLst>
                <a:path extrusionOk="0" h="1079" w="1300">
                  <a:moveTo>
                    <a:pt x="635" y="0"/>
                  </a:moveTo>
                  <a:cubicBezTo>
                    <a:pt x="524" y="0"/>
                    <a:pt x="414" y="31"/>
                    <a:pt x="323" y="98"/>
                  </a:cubicBezTo>
                  <a:cubicBezTo>
                    <a:pt x="130" y="240"/>
                    <a:pt x="0" y="512"/>
                    <a:pt x="156" y="738"/>
                  </a:cubicBezTo>
                  <a:cubicBezTo>
                    <a:pt x="268" y="903"/>
                    <a:pt x="385" y="998"/>
                    <a:pt x="578" y="1055"/>
                  </a:cubicBezTo>
                  <a:cubicBezTo>
                    <a:pt x="632" y="1071"/>
                    <a:pt x="684" y="1079"/>
                    <a:pt x="733" y="1079"/>
                  </a:cubicBezTo>
                  <a:cubicBezTo>
                    <a:pt x="1103" y="1079"/>
                    <a:pt x="1299" y="647"/>
                    <a:pt x="1150" y="313"/>
                  </a:cubicBezTo>
                  <a:cubicBezTo>
                    <a:pt x="1062" y="114"/>
                    <a:pt x="847" y="0"/>
                    <a:pt x="635" y="0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2063714" y="613696"/>
              <a:ext cx="32554" cy="29057"/>
            </a:xfrm>
            <a:custGeom>
              <a:rect b="b" l="l" r="r" t="t"/>
              <a:pathLst>
                <a:path extrusionOk="0" h="1346" w="1508">
                  <a:moveTo>
                    <a:pt x="825" y="0"/>
                  </a:moveTo>
                  <a:cubicBezTo>
                    <a:pt x="714" y="0"/>
                    <a:pt x="602" y="29"/>
                    <a:pt x="497" y="92"/>
                  </a:cubicBezTo>
                  <a:lnTo>
                    <a:pt x="387" y="158"/>
                  </a:lnTo>
                  <a:cubicBezTo>
                    <a:pt x="0" y="390"/>
                    <a:pt x="0" y="956"/>
                    <a:pt x="387" y="1188"/>
                  </a:cubicBezTo>
                  <a:cubicBezTo>
                    <a:pt x="423" y="1209"/>
                    <a:pt x="460" y="1232"/>
                    <a:pt x="497" y="1253"/>
                  </a:cubicBezTo>
                  <a:cubicBezTo>
                    <a:pt x="602" y="1317"/>
                    <a:pt x="714" y="1345"/>
                    <a:pt x="825" y="1345"/>
                  </a:cubicBezTo>
                  <a:cubicBezTo>
                    <a:pt x="1177" y="1345"/>
                    <a:pt x="1508" y="1057"/>
                    <a:pt x="1508" y="673"/>
                  </a:cubicBezTo>
                  <a:cubicBezTo>
                    <a:pt x="1508" y="289"/>
                    <a:pt x="1177" y="0"/>
                    <a:pt x="825" y="0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2109393" y="638910"/>
              <a:ext cx="29510" cy="27632"/>
            </a:xfrm>
            <a:custGeom>
              <a:rect b="b" l="l" r="r" t="t"/>
              <a:pathLst>
                <a:path extrusionOk="0" h="1280" w="1367">
                  <a:moveTo>
                    <a:pt x="693" y="1"/>
                  </a:moveTo>
                  <a:cubicBezTo>
                    <a:pt x="639" y="1"/>
                    <a:pt x="584" y="7"/>
                    <a:pt x="533" y="18"/>
                  </a:cubicBezTo>
                  <a:cubicBezTo>
                    <a:pt x="263" y="78"/>
                    <a:pt x="35" y="252"/>
                    <a:pt x="14" y="543"/>
                  </a:cubicBezTo>
                  <a:cubicBezTo>
                    <a:pt x="1" y="708"/>
                    <a:pt x="76" y="819"/>
                    <a:pt x="152" y="954"/>
                  </a:cubicBezTo>
                  <a:cubicBezTo>
                    <a:pt x="240" y="1112"/>
                    <a:pt x="408" y="1223"/>
                    <a:pt x="588" y="1256"/>
                  </a:cubicBezTo>
                  <a:cubicBezTo>
                    <a:pt x="641" y="1270"/>
                    <a:pt x="696" y="1279"/>
                    <a:pt x="751" y="1279"/>
                  </a:cubicBezTo>
                  <a:cubicBezTo>
                    <a:pt x="803" y="1279"/>
                    <a:pt x="855" y="1271"/>
                    <a:pt x="904" y="1252"/>
                  </a:cubicBezTo>
                  <a:cubicBezTo>
                    <a:pt x="1149" y="1156"/>
                    <a:pt x="1367" y="954"/>
                    <a:pt x="1351" y="666"/>
                  </a:cubicBezTo>
                  <a:cubicBezTo>
                    <a:pt x="1344" y="523"/>
                    <a:pt x="1312" y="437"/>
                    <a:pt x="1253" y="311"/>
                  </a:cubicBezTo>
                  <a:cubicBezTo>
                    <a:pt x="1151" y="99"/>
                    <a:pt x="917" y="1"/>
                    <a:pt x="693" y="1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2128908" y="607932"/>
              <a:ext cx="23142" cy="21415"/>
            </a:xfrm>
            <a:custGeom>
              <a:rect b="b" l="l" r="r" t="t"/>
              <a:pathLst>
                <a:path extrusionOk="0" h="992" w="1072">
                  <a:moveTo>
                    <a:pt x="594" y="0"/>
                  </a:moveTo>
                  <a:cubicBezTo>
                    <a:pt x="586" y="0"/>
                    <a:pt x="578" y="0"/>
                    <a:pt x="571" y="1"/>
                  </a:cubicBezTo>
                  <a:cubicBezTo>
                    <a:pt x="554" y="2"/>
                    <a:pt x="536" y="4"/>
                    <a:pt x="519" y="5"/>
                  </a:cubicBezTo>
                  <a:cubicBezTo>
                    <a:pt x="360" y="18"/>
                    <a:pt x="167" y="86"/>
                    <a:pt x="95" y="248"/>
                  </a:cubicBezTo>
                  <a:cubicBezTo>
                    <a:pt x="105" y="228"/>
                    <a:pt x="108" y="219"/>
                    <a:pt x="107" y="219"/>
                  </a:cubicBezTo>
                  <a:lnTo>
                    <a:pt x="107" y="219"/>
                  </a:lnTo>
                  <a:cubicBezTo>
                    <a:pt x="105" y="219"/>
                    <a:pt x="22" y="395"/>
                    <a:pt x="20" y="395"/>
                  </a:cubicBezTo>
                  <a:cubicBezTo>
                    <a:pt x="20" y="395"/>
                    <a:pt x="20" y="395"/>
                    <a:pt x="20" y="395"/>
                  </a:cubicBezTo>
                  <a:lnTo>
                    <a:pt x="20" y="395"/>
                  </a:lnTo>
                  <a:cubicBezTo>
                    <a:pt x="2" y="456"/>
                    <a:pt x="0" y="522"/>
                    <a:pt x="16" y="583"/>
                  </a:cubicBezTo>
                  <a:cubicBezTo>
                    <a:pt x="18" y="590"/>
                    <a:pt x="103" y="768"/>
                    <a:pt x="105" y="768"/>
                  </a:cubicBezTo>
                  <a:cubicBezTo>
                    <a:pt x="105" y="768"/>
                    <a:pt x="103" y="762"/>
                    <a:pt x="97" y="748"/>
                  </a:cubicBezTo>
                  <a:lnTo>
                    <a:pt x="97" y="748"/>
                  </a:lnTo>
                  <a:cubicBezTo>
                    <a:pt x="169" y="906"/>
                    <a:pt x="360" y="975"/>
                    <a:pt x="519" y="988"/>
                  </a:cubicBezTo>
                  <a:cubicBezTo>
                    <a:pt x="536" y="990"/>
                    <a:pt x="554" y="990"/>
                    <a:pt x="571" y="991"/>
                  </a:cubicBezTo>
                  <a:cubicBezTo>
                    <a:pt x="579" y="992"/>
                    <a:pt x="588" y="992"/>
                    <a:pt x="596" y="992"/>
                  </a:cubicBezTo>
                  <a:cubicBezTo>
                    <a:pt x="754" y="992"/>
                    <a:pt x="925" y="883"/>
                    <a:pt x="997" y="746"/>
                  </a:cubicBezTo>
                  <a:cubicBezTo>
                    <a:pt x="1000" y="742"/>
                    <a:pt x="1003" y="738"/>
                    <a:pt x="1005" y="733"/>
                  </a:cubicBezTo>
                  <a:cubicBezTo>
                    <a:pt x="1071" y="583"/>
                    <a:pt x="1071" y="411"/>
                    <a:pt x="1005" y="260"/>
                  </a:cubicBezTo>
                  <a:cubicBezTo>
                    <a:pt x="1003" y="256"/>
                    <a:pt x="1000" y="251"/>
                    <a:pt x="997" y="247"/>
                  </a:cubicBezTo>
                  <a:cubicBezTo>
                    <a:pt x="924" y="110"/>
                    <a:pt x="753" y="0"/>
                    <a:pt x="594" y="0"/>
                  </a:cubicBezTo>
                  <a:close/>
                </a:path>
              </a:pathLst>
            </a:custGeom>
            <a:solidFill>
              <a:srgbClr val="966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465958" y="2262290"/>
              <a:ext cx="2809721" cy="127690"/>
            </a:xfrm>
            <a:custGeom>
              <a:rect b="b" l="l" r="r" t="t"/>
              <a:pathLst>
                <a:path extrusionOk="0" h="5915" w="130155">
                  <a:moveTo>
                    <a:pt x="1184" y="1"/>
                  </a:moveTo>
                  <a:cubicBezTo>
                    <a:pt x="531" y="3"/>
                    <a:pt x="2" y="531"/>
                    <a:pt x="0" y="1184"/>
                  </a:cubicBezTo>
                  <a:lnTo>
                    <a:pt x="0" y="4732"/>
                  </a:lnTo>
                  <a:cubicBezTo>
                    <a:pt x="2" y="5385"/>
                    <a:pt x="531" y="5913"/>
                    <a:pt x="1184" y="5914"/>
                  </a:cubicBezTo>
                  <a:lnTo>
                    <a:pt x="128972" y="5914"/>
                  </a:lnTo>
                  <a:cubicBezTo>
                    <a:pt x="129624" y="5913"/>
                    <a:pt x="130151" y="5383"/>
                    <a:pt x="130154" y="4732"/>
                  </a:cubicBezTo>
                  <a:lnTo>
                    <a:pt x="130154" y="1184"/>
                  </a:lnTo>
                  <a:cubicBezTo>
                    <a:pt x="130151" y="531"/>
                    <a:pt x="129624" y="3"/>
                    <a:pt x="128972" y="1"/>
                  </a:cubicBezTo>
                  <a:close/>
                </a:path>
              </a:pathLst>
            </a:custGeom>
            <a:solidFill>
              <a:srgbClr val="C4C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585143" y="2087820"/>
              <a:ext cx="485373" cy="485157"/>
            </a:xfrm>
            <a:custGeom>
              <a:rect b="b" l="l" r="r" t="t"/>
              <a:pathLst>
                <a:path extrusionOk="0" h="22474" w="22484">
                  <a:moveTo>
                    <a:pt x="11243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3" y="22473"/>
                  </a:cubicBezTo>
                  <a:cubicBezTo>
                    <a:pt x="17451" y="22473"/>
                    <a:pt x="22484" y="17442"/>
                    <a:pt x="22484" y="11236"/>
                  </a:cubicBezTo>
                  <a:cubicBezTo>
                    <a:pt x="22484" y="5031"/>
                    <a:pt x="17451" y="1"/>
                    <a:pt x="11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9"/>
            <p:cNvSpPr/>
            <p:nvPr/>
          </p:nvSpPr>
          <p:spPr>
            <a:xfrm>
              <a:off x="705428" y="2208062"/>
              <a:ext cx="244802" cy="244651"/>
            </a:xfrm>
            <a:custGeom>
              <a:rect b="b" l="l" r="r" t="t"/>
              <a:pathLst>
                <a:path extrusionOk="0" h="11333" w="11340">
                  <a:moveTo>
                    <a:pt x="5671" y="0"/>
                  </a:moveTo>
                  <a:cubicBezTo>
                    <a:pt x="2540" y="0"/>
                    <a:pt x="0" y="2537"/>
                    <a:pt x="0" y="5666"/>
                  </a:cubicBezTo>
                  <a:cubicBezTo>
                    <a:pt x="0" y="8796"/>
                    <a:pt x="2540" y="11332"/>
                    <a:pt x="5671" y="11332"/>
                  </a:cubicBezTo>
                  <a:cubicBezTo>
                    <a:pt x="8802" y="11332"/>
                    <a:pt x="11340" y="8796"/>
                    <a:pt x="11340" y="5666"/>
                  </a:cubicBezTo>
                  <a:cubicBezTo>
                    <a:pt x="11340" y="2537"/>
                    <a:pt x="8800" y="0"/>
                    <a:pt x="5671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760800" y="2263391"/>
              <a:ext cx="134058" cy="134015"/>
            </a:xfrm>
            <a:custGeom>
              <a:rect b="b" l="l" r="r" t="t"/>
              <a:pathLst>
                <a:path extrusionOk="0" h="6208" w="6210">
                  <a:moveTo>
                    <a:pt x="3106" y="1"/>
                  </a:moveTo>
                  <a:cubicBezTo>
                    <a:pt x="1390" y="1"/>
                    <a:pt x="0" y="1389"/>
                    <a:pt x="0" y="3103"/>
                  </a:cubicBezTo>
                  <a:cubicBezTo>
                    <a:pt x="0" y="4818"/>
                    <a:pt x="1390" y="6207"/>
                    <a:pt x="3106" y="6207"/>
                  </a:cubicBezTo>
                  <a:cubicBezTo>
                    <a:pt x="4820" y="6207"/>
                    <a:pt x="6210" y="4818"/>
                    <a:pt x="6210" y="3103"/>
                  </a:cubicBezTo>
                  <a:cubicBezTo>
                    <a:pt x="6210" y="1389"/>
                    <a:pt x="4820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2347676" y="2087820"/>
              <a:ext cx="485352" cy="485157"/>
            </a:xfrm>
            <a:custGeom>
              <a:rect b="b" l="l" r="r" t="t"/>
              <a:pathLst>
                <a:path extrusionOk="0" h="22474" w="22483">
                  <a:moveTo>
                    <a:pt x="11242" y="1"/>
                  </a:moveTo>
                  <a:cubicBezTo>
                    <a:pt x="5033" y="1"/>
                    <a:pt x="0" y="5031"/>
                    <a:pt x="0" y="11236"/>
                  </a:cubicBezTo>
                  <a:cubicBezTo>
                    <a:pt x="0" y="17442"/>
                    <a:pt x="5033" y="22473"/>
                    <a:pt x="11242" y="22473"/>
                  </a:cubicBezTo>
                  <a:cubicBezTo>
                    <a:pt x="17451" y="22473"/>
                    <a:pt x="22483" y="17442"/>
                    <a:pt x="22483" y="11236"/>
                  </a:cubicBezTo>
                  <a:cubicBezTo>
                    <a:pt x="22483" y="5031"/>
                    <a:pt x="17451" y="1"/>
                    <a:pt x="11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2467961" y="2208062"/>
              <a:ext cx="244781" cy="244651"/>
            </a:xfrm>
            <a:custGeom>
              <a:rect b="b" l="l" r="r" t="t"/>
              <a:pathLst>
                <a:path extrusionOk="0" h="11333" w="11339">
                  <a:moveTo>
                    <a:pt x="5670" y="0"/>
                  </a:moveTo>
                  <a:cubicBezTo>
                    <a:pt x="2538" y="0"/>
                    <a:pt x="1" y="2537"/>
                    <a:pt x="1" y="5666"/>
                  </a:cubicBezTo>
                  <a:cubicBezTo>
                    <a:pt x="1" y="8796"/>
                    <a:pt x="2538" y="11332"/>
                    <a:pt x="5670" y="11332"/>
                  </a:cubicBezTo>
                  <a:cubicBezTo>
                    <a:pt x="8801" y="11332"/>
                    <a:pt x="11338" y="8796"/>
                    <a:pt x="11338" y="5666"/>
                  </a:cubicBezTo>
                  <a:cubicBezTo>
                    <a:pt x="11338" y="2537"/>
                    <a:pt x="8801" y="0"/>
                    <a:pt x="5670" y="0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2192634" y="1975219"/>
              <a:ext cx="19645" cy="29337"/>
            </a:xfrm>
            <a:custGeom>
              <a:rect b="b" l="l" r="r" t="t"/>
              <a:pathLst>
                <a:path extrusionOk="0" h="1359" w="910">
                  <a:moveTo>
                    <a:pt x="189" y="1"/>
                  </a:moveTo>
                  <a:cubicBezTo>
                    <a:pt x="96" y="1"/>
                    <a:pt x="1" y="62"/>
                    <a:pt x="14" y="170"/>
                  </a:cubicBezTo>
                  <a:cubicBezTo>
                    <a:pt x="57" y="496"/>
                    <a:pt x="151" y="827"/>
                    <a:pt x="257" y="1140"/>
                  </a:cubicBezTo>
                  <a:cubicBezTo>
                    <a:pt x="309" y="1292"/>
                    <a:pt x="430" y="1359"/>
                    <a:pt x="550" y="1359"/>
                  </a:cubicBezTo>
                  <a:cubicBezTo>
                    <a:pt x="730" y="1359"/>
                    <a:pt x="910" y="1210"/>
                    <a:pt x="859" y="973"/>
                  </a:cubicBezTo>
                  <a:cubicBezTo>
                    <a:pt x="785" y="625"/>
                    <a:pt x="562" y="291"/>
                    <a:pt x="310" y="46"/>
                  </a:cubicBezTo>
                  <a:cubicBezTo>
                    <a:pt x="279" y="15"/>
                    <a:pt x="234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2049639" y="1368416"/>
              <a:ext cx="19083" cy="24351"/>
            </a:xfrm>
            <a:custGeom>
              <a:rect b="b" l="l" r="r" t="t"/>
              <a:pathLst>
                <a:path extrusionOk="0" h="1128" w="884">
                  <a:moveTo>
                    <a:pt x="458" y="0"/>
                  </a:moveTo>
                  <a:cubicBezTo>
                    <a:pt x="354" y="0"/>
                    <a:pt x="255" y="51"/>
                    <a:pt x="201" y="173"/>
                  </a:cubicBezTo>
                  <a:cubicBezTo>
                    <a:pt x="89" y="429"/>
                    <a:pt x="48" y="638"/>
                    <a:pt x="15" y="914"/>
                  </a:cubicBezTo>
                  <a:cubicBezTo>
                    <a:pt x="1" y="1038"/>
                    <a:pt x="123" y="1128"/>
                    <a:pt x="238" y="1128"/>
                  </a:cubicBezTo>
                  <a:cubicBezTo>
                    <a:pt x="274" y="1128"/>
                    <a:pt x="309" y="1119"/>
                    <a:pt x="339" y="1099"/>
                  </a:cubicBezTo>
                  <a:cubicBezTo>
                    <a:pt x="609" y="926"/>
                    <a:pt x="739" y="747"/>
                    <a:pt x="821" y="434"/>
                  </a:cubicBezTo>
                  <a:cubicBezTo>
                    <a:pt x="884" y="195"/>
                    <a:pt x="661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602175" y="1752674"/>
              <a:ext cx="1433669" cy="67051"/>
            </a:xfrm>
            <a:custGeom>
              <a:rect b="b" l="l" r="r" t="t"/>
              <a:pathLst>
                <a:path extrusionOk="0" h="3106" w="66412">
                  <a:moveTo>
                    <a:pt x="593" y="0"/>
                  </a:moveTo>
                  <a:cubicBezTo>
                    <a:pt x="264" y="0"/>
                    <a:pt x="1" y="263"/>
                    <a:pt x="1" y="591"/>
                  </a:cubicBezTo>
                  <a:lnTo>
                    <a:pt x="1" y="2514"/>
                  </a:lnTo>
                  <a:cubicBezTo>
                    <a:pt x="1" y="2842"/>
                    <a:pt x="264" y="3106"/>
                    <a:pt x="593" y="3106"/>
                  </a:cubicBezTo>
                  <a:lnTo>
                    <a:pt x="65820" y="3106"/>
                  </a:lnTo>
                  <a:cubicBezTo>
                    <a:pt x="66148" y="3106"/>
                    <a:pt x="66411" y="2842"/>
                    <a:pt x="66411" y="2514"/>
                  </a:cubicBezTo>
                  <a:lnTo>
                    <a:pt x="66411" y="591"/>
                  </a:lnTo>
                  <a:cubicBezTo>
                    <a:pt x="66411" y="263"/>
                    <a:pt x="66148" y="0"/>
                    <a:pt x="65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2260397" y="1373036"/>
              <a:ext cx="161993" cy="164562"/>
            </a:xfrm>
            <a:custGeom>
              <a:rect b="b" l="l" r="r" t="t"/>
              <a:pathLst>
                <a:path extrusionOk="0" h="7623" w="7504">
                  <a:moveTo>
                    <a:pt x="6301" y="1"/>
                  </a:moveTo>
                  <a:cubicBezTo>
                    <a:pt x="4929" y="1"/>
                    <a:pt x="3584" y="1947"/>
                    <a:pt x="2814" y="2847"/>
                  </a:cubicBezTo>
                  <a:cubicBezTo>
                    <a:pt x="1925" y="3886"/>
                    <a:pt x="1" y="5722"/>
                    <a:pt x="353" y="7209"/>
                  </a:cubicBezTo>
                  <a:cubicBezTo>
                    <a:pt x="403" y="7423"/>
                    <a:pt x="630" y="7623"/>
                    <a:pt x="859" y="7623"/>
                  </a:cubicBezTo>
                  <a:cubicBezTo>
                    <a:pt x="871" y="7623"/>
                    <a:pt x="883" y="7622"/>
                    <a:pt x="895" y="7621"/>
                  </a:cubicBezTo>
                  <a:cubicBezTo>
                    <a:pt x="2257" y="7495"/>
                    <a:pt x="3270" y="5684"/>
                    <a:pt x="4142" y="4755"/>
                  </a:cubicBezTo>
                  <a:cubicBezTo>
                    <a:pt x="4790" y="4066"/>
                    <a:pt x="5486" y="3427"/>
                    <a:pt x="6203" y="2810"/>
                  </a:cubicBezTo>
                  <a:cubicBezTo>
                    <a:pt x="6854" y="2247"/>
                    <a:pt x="7503" y="1959"/>
                    <a:pt x="7465" y="996"/>
                  </a:cubicBezTo>
                  <a:cubicBezTo>
                    <a:pt x="7448" y="548"/>
                    <a:pt x="7183" y="225"/>
                    <a:pt x="6768" y="80"/>
                  </a:cubicBezTo>
                  <a:cubicBezTo>
                    <a:pt x="6612" y="26"/>
                    <a:pt x="6457" y="1"/>
                    <a:pt x="6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2349662" y="1448700"/>
              <a:ext cx="109017" cy="93733"/>
            </a:xfrm>
            <a:custGeom>
              <a:rect b="b" l="l" r="r" t="t"/>
              <a:pathLst>
                <a:path extrusionOk="0" h="4342" w="5050">
                  <a:moveTo>
                    <a:pt x="3550" y="0"/>
                  </a:moveTo>
                  <a:cubicBezTo>
                    <a:pt x="3310" y="0"/>
                    <a:pt x="3070" y="84"/>
                    <a:pt x="2875" y="282"/>
                  </a:cubicBezTo>
                  <a:cubicBezTo>
                    <a:pt x="2311" y="854"/>
                    <a:pt x="1860" y="1553"/>
                    <a:pt x="1317" y="2149"/>
                  </a:cubicBezTo>
                  <a:cubicBezTo>
                    <a:pt x="906" y="2600"/>
                    <a:pt x="214" y="3137"/>
                    <a:pt x="49" y="3739"/>
                  </a:cubicBezTo>
                  <a:cubicBezTo>
                    <a:pt x="1" y="3917"/>
                    <a:pt x="79" y="4126"/>
                    <a:pt x="244" y="4216"/>
                  </a:cubicBezTo>
                  <a:cubicBezTo>
                    <a:pt x="406" y="4304"/>
                    <a:pt x="575" y="4342"/>
                    <a:pt x="747" y="4342"/>
                  </a:cubicBezTo>
                  <a:cubicBezTo>
                    <a:pt x="1353" y="4342"/>
                    <a:pt x="1993" y="3876"/>
                    <a:pt x="2435" y="3529"/>
                  </a:cubicBezTo>
                  <a:cubicBezTo>
                    <a:pt x="3173" y="2947"/>
                    <a:pt x="3930" y="2287"/>
                    <a:pt x="4500" y="1537"/>
                  </a:cubicBezTo>
                  <a:cubicBezTo>
                    <a:pt x="5050" y="816"/>
                    <a:pt x="4297" y="0"/>
                    <a:pt x="3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2571581" y="1353046"/>
              <a:ext cx="125143" cy="103685"/>
            </a:xfrm>
            <a:custGeom>
              <a:rect b="b" l="l" r="r" t="t"/>
              <a:pathLst>
                <a:path extrusionOk="0" h="4803" w="5797">
                  <a:moveTo>
                    <a:pt x="3994" y="0"/>
                  </a:moveTo>
                  <a:cubicBezTo>
                    <a:pt x="3736" y="0"/>
                    <a:pt x="3480" y="109"/>
                    <a:pt x="3272" y="373"/>
                  </a:cubicBezTo>
                  <a:cubicBezTo>
                    <a:pt x="2362" y="1530"/>
                    <a:pt x="1285" y="2538"/>
                    <a:pt x="366" y="3679"/>
                  </a:cubicBezTo>
                  <a:cubicBezTo>
                    <a:pt x="0" y="4134"/>
                    <a:pt x="312" y="4803"/>
                    <a:pt x="815" y="4803"/>
                  </a:cubicBezTo>
                  <a:cubicBezTo>
                    <a:pt x="922" y="4803"/>
                    <a:pt x="1037" y="4773"/>
                    <a:pt x="1157" y="4703"/>
                  </a:cubicBezTo>
                  <a:cubicBezTo>
                    <a:pt x="2476" y="3941"/>
                    <a:pt x="3689" y="2924"/>
                    <a:pt x="4891" y="1991"/>
                  </a:cubicBezTo>
                  <a:cubicBezTo>
                    <a:pt x="5797" y="1287"/>
                    <a:pt x="4881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2623499" y="1414031"/>
              <a:ext cx="95007" cy="88185"/>
            </a:xfrm>
            <a:custGeom>
              <a:rect b="b" l="l" r="r" t="t"/>
              <a:pathLst>
                <a:path extrusionOk="0" h="4085" w="4401">
                  <a:moveTo>
                    <a:pt x="3162" y="1"/>
                  </a:moveTo>
                  <a:cubicBezTo>
                    <a:pt x="2768" y="1"/>
                    <a:pt x="2408" y="286"/>
                    <a:pt x="2180" y="585"/>
                  </a:cubicBezTo>
                  <a:cubicBezTo>
                    <a:pt x="1842" y="1029"/>
                    <a:pt x="1514" y="1483"/>
                    <a:pt x="1180" y="1931"/>
                  </a:cubicBezTo>
                  <a:cubicBezTo>
                    <a:pt x="1042" y="2115"/>
                    <a:pt x="900" y="2294"/>
                    <a:pt x="758" y="2473"/>
                  </a:cubicBezTo>
                  <a:cubicBezTo>
                    <a:pt x="566" y="2716"/>
                    <a:pt x="460" y="2989"/>
                    <a:pt x="293" y="3244"/>
                  </a:cubicBezTo>
                  <a:cubicBezTo>
                    <a:pt x="1" y="3683"/>
                    <a:pt x="406" y="4084"/>
                    <a:pt x="826" y="4084"/>
                  </a:cubicBezTo>
                  <a:cubicBezTo>
                    <a:pt x="911" y="4084"/>
                    <a:pt x="998" y="4067"/>
                    <a:pt x="1079" y="4031"/>
                  </a:cubicBezTo>
                  <a:cubicBezTo>
                    <a:pt x="1298" y="3933"/>
                    <a:pt x="1524" y="3866"/>
                    <a:pt x="1744" y="3750"/>
                  </a:cubicBezTo>
                  <a:cubicBezTo>
                    <a:pt x="2011" y="3610"/>
                    <a:pt x="2257" y="3362"/>
                    <a:pt x="2495" y="3173"/>
                  </a:cubicBezTo>
                  <a:cubicBezTo>
                    <a:pt x="2993" y="2777"/>
                    <a:pt x="3473" y="2362"/>
                    <a:pt x="3970" y="1967"/>
                  </a:cubicBezTo>
                  <a:cubicBezTo>
                    <a:pt x="4251" y="1742"/>
                    <a:pt x="4401" y="1191"/>
                    <a:pt x="4263" y="857"/>
                  </a:cubicBezTo>
                  <a:cubicBezTo>
                    <a:pt x="4085" y="425"/>
                    <a:pt x="3902" y="234"/>
                    <a:pt x="3468" y="60"/>
                  </a:cubicBezTo>
                  <a:cubicBezTo>
                    <a:pt x="3365" y="19"/>
                    <a:pt x="3263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2522383" y="2263391"/>
              <a:ext cx="134102" cy="134015"/>
            </a:xfrm>
            <a:custGeom>
              <a:rect b="b" l="l" r="r" t="t"/>
              <a:pathLst>
                <a:path extrusionOk="0" h="6208" w="6212">
                  <a:moveTo>
                    <a:pt x="3106" y="1"/>
                  </a:moveTo>
                  <a:cubicBezTo>
                    <a:pt x="1392" y="1"/>
                    <a:pt x="0" y="1389"/>
                    <a:pt x="0" y="3103"/>
                  </a:cubicBezTo>
                  <a:cubicBezTo>
                    <a:pt x="0" y="4818"/>
                    <a:pt x="1392" y="6207"/>
                    <a:pt x="3106" y="6207"/>
                  </a:cubicBezTo>
                  <a:cubicBezTo>
                    <a:pt x="4820" y="6207"/>
                    <a:pt x="6211" y="4818"/>
                    <a:pt x="6211" y="3103"/>
                  </a:cubicBezTo>
                  <a:cubicBezTo>
                    <a:pt x="6211" y="1389"/>
                    <a:pt x="4821" y="1"/>
                    <a:pt x="310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494842" y="2326988"/>
              <a:ext cx="22149" cy="18846"/>
            </a:xfrm>
            <a:custGeom>
              <a:rect b="b" l="l" r="r" t="t"/>
              <a:pathLst>
                <a:path extrusionOk="0" h="873" w="1026">
                  <a:moveTo>
                    <a:pt x="531" y="1"/>
                  </a:moveTo>
                  <a:cubicBezTo>
                    <a:pt x="492" y="1"/>
                    <a:pt x="453" y="6"/>
                    <a:pt x="413" y="18"/>
                  </a:cubicBezTo>
                  <a:cubicBezTo>
                    <a:pt x="447" y="8"/>
                    <a:pt x="458" y="4"/>
                    <a:pt x="457" y="4"/>
                  </a:cubicBezTo>
                  <a:cubicBezTo>
                    <a:pt x="453" y="4"/>
                    <a:pt x="391" y="21"/>
                    <a:pt x="369" y="24"/>
                  </a:cubicBezTo>
                  <a:lnTo>
                    <a:pt x="354" y="26"/>
                  </a:lnTo>
                  <a:cubicBezTo>
                    <a:pt x="18" y="75"/>
                    <a:pt x="1" y="504"/>
                    <a:pt x="173" y="709"/>
                  </a:cubicBezTo>
                  <a:cubicBezTo>
                    <a:pt x="211" y="753"/>
                    <a:pt x="257" y="789"/>
                    <a:pt x="308" y="816"/>
                  </a:cubicBezTo>
                  <a:cubicBezTo>
                    <a:pt x="376" y="854"/>
                    <a:pt x="451" y="873"/>
                    <a:pt x="524" y="873"/>
                  </a:cubicBezTo>
                  <a:cubicBezTo>
                    <a:pt x="713" y="873"/>
                    <a:pt x="895" y="752"/>
                    <a:pt x="950" y="554"/>
                  </a:cubicBezTo>
                  <a:cubicBezTo>
                    <a:pt x="1026" y="277"/>
                    <a:pt x="802" y="1"/>
                    <a:pt x="531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524741" y="2344409"/>
              <a:ext cx="25020" cy="16040"/>
            </a:xfrm>
            <a:custGeom>
              <a:rect b="b" l="l" r="r" t="t"/>
              <a:pathLst>
                <a:path extrusionOk="0" h="743" w="1159">
                  <a:moveTo>
                    <a:pt x="684" y="1"/>
                  </a:moveTo>
                  <a:cubicBezTo>
                    <a:pt x="653" y="1"/>
                    <a:pt x="621" y="4"/>
                    <a:pt x="586" y="10"/>
                  </a:cubicBezTo>
                  <a:cubicBezTo>
                    <a:pt x="492" y="29"/>
                    <a:pt x="398" y="46"/>
                    <a:pt x="304" y="64"/>
                  </a:cubicBezTo>
                  <a:cubicBezTo>
                    <a:pt x="0" y="123"/>
                    <a:pt x="0" y="621"/>
                    <a:pt x="304" y="679"/>
                  </a:cubicBezTo>
                  <a:cubicBezTo>
                    <a:pt x="398" y="698"/>
                    <a:pt x="492" y="715"/>
                    <a:pt x="586" y="733"/>
                  </a:cubicBezTo>
                  <a:cubicBezTo>
                    <a:pt x="621" y="740"/>
                    <a:pt x="653" y="743"/>
                    <a:pt x="684" y="743"/>
                  </a:cubicBezTo>
                  <a:cubicBezTo>
                    <a:pt x="1158" y="743"/>
                    <a:pt x="1158" y="1"/>
                    <a:pt x="684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2204745" y="2346481"/>
              <a:ext cx="26358" cy="15802"/>
            </a:xfrm>
            <a:custGeom>
              <a:rect b="b" l="l" r="r" t="t"/>
              <a:pathLst>
                <a:path extrusionOk="0" h="732" w="1221">
                  <a:moveTo>
                    <a:pt x="367" y="0"/>
                  </a:moveTo>
                  <a:cubicBezTo>
                    <a:pt x="158" y="0"/>
                    <a:pt x="1" y="288"/>
                    <a:pt x="176" y="466"/>
                  </a:cubicBezTo>
                  <a:cubicBezTo>
                    <a:pt x="352" y="649"/>
                    <a:pt x="590" y="731"/>
                    <a:pt x="838" y="731"/>
                  </a:cubicBezTo>
                  <a:cubicBezTo>
                    <a:pt x="860" y="731"/>
                    <a:pt x="882" y="731"/>
                    <a:pt x="904" y="730"/>
                  </a:cubicBezTo>
                  <a:cubicBezTo>
                    <a:pt x="1004" y="725"/>
                    <a:pt x="1126" y="678"/>
                    <a:pt x="1169" y="579"/>
                  </a:cubicBezTo>
                  <a:cubicBezTo>
                    <a:pt x="1220" y="459"/>
                    <a:pt x="1220" y="387"/>
                    <a:pt x="1169" y="269"/>
                  </a:cubicBezTo>
                  <a:cubicBezTo>
                    <a:pt x="1125" y="166"/>
                    <a:pt x="1004" y="126"/>
                    <a:pt x="904" y="116"/>
                  </a:cubicBezTo>
                  <a:cubicBezTo>
                    <a:pt x="770" y="104"/>
                    <a:pt x="620" y="116"/>
                    <a:pt x="503" y="42"/>
                  </a:cubicBezTo>
                  <a:cubicBezTo>
                    <a:pt x="457" y="13"/>
                    <a:pt x="411" y="0"/>
                    <a:pt x="367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2232506" y="2323318"/>
              <a:ext cx="30460" cy="13514"/>
            </a:xfrm>
            <a:custGeom>
              <a:rect b="b" l="l" r="r" t="t"/>
              <a:pathLst>
                <a:path extrusionOk="0" h="626" w="1411">
                  <a:moveTo>
                    <a:pt x="986" y="1"/>
                  </a:moveTo>
                  <a:cubicBezTo>
                    <a:pt x="964" y="1"/>
                    <a:pt x="942" y="3"/>
                    <a:pt x="918" y="6"/>
                  </a:cubicBezTo>
                  <a:lnTo>
                    <a:pt x="207" y="107"/>
                  </a:lnTo>
                  <a:cubicBezTo>
                    <a:pt x="1" y="135"/>
                    <a:pt x="1" y="491"/>
                    <a:pt x="207" y="521"/>
                  </a:cubicBezTo>
                  <a:lnTo>
                    <a:pt x="918" y="620"/>
                  </a:lnTo>
                  <a:cubicBezTo>
                    <a:pt x="942" y="624"/>
                    <a:pt x="964" y="625"/>
                    <a:pt x="986" y="625"/>
                  </a:cubicBezTo>
                  <a:cubicBezTo>
                    <a:pt x="1411" y="625"/>
                    <a:pt x="1411" y="1"/>
                    <a:pt x="986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2274278" y="2344085"/>
              <a:ext cx="25516" cy="16709"/>
            </a:xfrm>
            <a:custGeom>
              <a:rect b="b" l="l" r="r" t="t"/>
              <a:pathLst>
                <a:path extrusionOk="0" h="774" w="1182">
                  <a:moveTo>
                    <a:pt x="702" y="0"/>
                  </a:moveTo>
                  <a:cubicBezTo>
                    <a:pt x="668" y="0"/>
                    <a:pt x="631" y="4"/>
                    <a:pt x="592" y="13"/>
                  </a:cubicBezTo>
                  <a:lnTo>
                    <a:pt x="314" y="72"/>
                  </a:lnTo>
                  <a:cubicBezTo>
                    <a:pt x="1" y="139"/>
                    <a:pt x="1" y="634"/>
                    <a:pt x="314" y="701"/>
                  </a:cubicBezTo>
                  <a:lnTo>
                    <a:pt x="592" y="761"/>
                  </a:lnTo>
                  <a:cubicBezTo>
                    <a:pt x="631" y="769"/>
                    <a:pt x="668" y="773"/>
                    <a:pt x="702" y="773"/>
                  </a:cubicBezTo>
                  <a:cubicBezTo>
                    <a:pt x="1182" y="773"/>
                    <a:pt x="1182" y="0"/>
                    <a:pt x="702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2872662" y="2341753"/>
              <a:ext cx="39376" cy="21350"/>
            </a:xfrm>
            <a:custGeom>
              <a:rect b="b" l="l" r="r" t="t"/>
              <a:pathLst>
                <a:path extrusionOk="0" h="989" w="1824">
                  <a:moveTo>
                    <a:pt x="1265" y="1"/>
                  </a:moveTo>
                  <a:cubicBezTo>
                    <a:pt x="1214" y="1"/>
                    <a:pt x="1158" y="9"/>
                    <a:pt x="1098" y="27"/>
                  </a:cubicBezTo>
                  <a:cubicBezTo>
                    <a:pt x="821" y="109"/>
                    <a:pt x="553" y="187"/>
                    <a:pt x="266" y="227"/>
                  </a:cubicBezTo>
                  <a:cubicBezTo>
                    <a:pt x="0" y="264"/>
                    <a:pt x="0" y="725"/>
                    <a:pt x="266" y="762"/>
                  </a:cubicBezTo>
                  <a:cubicBezTo>
                    <a:pt x="553" y="802"/>
                    <a:pt x="821" y="880"/>
                    <a:pt x="1098" y="963"/>
                  </a:cubicBezTo>
                  <a:cubicBezTo>
                    <a:pt x="1158" y="981"/>
                    <a:pt x="1214" y="989"/>
                    <a:pt x="1265" y="989"/>
                  </a:cubicBezTo>
                  <a:cubicBezTo>
                    <a:pt x="1824" y="989"/>
                    <a:pt x="1824" y="1"/>
                    <a:pt x="1265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2941872" y="2344819"/>
              <a:ext cx="42894" cy="21588"/>
            </a:xfrm>
            <a:custGeom>
              <a:rect b="b" l="l" r="r" t="t"/>
              <a:pathLst>
                <a:path extrusionOk="0" h="1000" w="1987">
                  <a:moveTo>
                    <a:pt x="1237" y="1"/>
                  </a:moveTo>
                  <a:cubicBezTo>
                    <a:pt x="1003" y="1"/>
                    <a:pt x="749" y="63"/>
                    <a:pt x="535" y="84"/>
                  </a:cubicBezTo>
                  <a:cubicBezTo>
                    <a:pt x="1" y="138"/>
                    <a:pt x="1" y="862"/>
                    <a:pt x="535" y="916"/>
                  </a:cubicBezTo>
                  <a:cubicBezTo>
                    <a:pt x="749" y="937"/>
                    <a:pt x="1003" y="999"/>
                    <a:pt x="1237" y="999"/>
                  </a:cubicBezTo>
                  <a:cubicBezTo>
                    <a:pt x="1347" y="999"/>
                    <a:pt x="1452" y="986"/>
                    <a:pt x="1547" y="947"/>
                  </a:cubicBezTo>
                  <a:cubicBezTo>
                    <a:pt x="1986" y="771"/>
                    <a:pt x="1986" y="230"/>
                    <a:pt x="1547" y="53"/>
                  </a:cubicBezTo>
                  <a:cubicBezTo>
                    <a:pt x="1452" y="14"/>
                    <a:pt x="1347" y="1"/>
                    <a:pt x="1237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2909447" y="2322260"/>
              <a:ext cx="28236" cy="15673"/>
            </a:xfrm>
            <a:custGeom>
              <a:rect b="b" l="l" r="r" t="t"/>
              <a:pathLst>
                <a:path extrusionOk="0" h="726" w="1308">
                  <a:moveTo>
                    <a:pt x="889" y="1"/>
                  </a:moveTo>
                  <a:cubicBezTo>
                    <a:pt x="878" y="1"/>
                    <a:pt x="866" y="1"/>
                    <a:pt x="854" y="2"/>
                  </a:cubicBezTo>
                  <a:lnTo>
                    <a:pt x="411" y="43"/>
                  </a:lnTo>
                  <a:cubicBezTo>
                    <a:pt x="0" y="82"/>
                    <a:pt x="0" y="642"/>
                    <a:pt x="411" y="681"/>
                  </a:cubicBezTo>
                  <a:lnTo>
                    <a:pt x="854" y="723"/>
                  </a:lnTo>
                  <a:cubicBezTo>
                    <a:pt x="866" y="725"/>
                    <a:pt x="878" y="725"/>
                    <a:pt x="889" y="725"/>
                  </a:cubicBezTo>
                  <a:cubicBezTo>
                    <a:pt x="1307" y="725"/>
                    <a:pt x="1307" y="1"/>
                    <a:pt x="889" y="1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49"/>
          <p:cNvGrpSpPr/>
          <p:nvPr/>
        </p:nvGrpSpPr>
        <p:grpSpPr>
          <a:xfrm>
            <a:off x="-5" y="-7"/>
            <a:ext cx="2554944" cy="1125186"/>
            <a:chOff x="6577073" y="1154992"/>
            <a:chExt cx="1766783" cy="767311"/>
          </a:xfrm>
        </p:grpSpPr>
        <p:sp>
          <p:nvSpPr>
            <p:cNvPr id="444" name="Google Shape;444;p49"/>
            <p:cNvSpPr/>
            <p:nvPr/>
          </p:nvSpPr>
          <p:spPr>
            <a:xfrm>
              <a:off x="6602935" y="1665734"/>
              <a:ext cx="107724" cy="162779"/>
            </a:xfrm>
            <a:custGeom>
              <a:rect b="b" l="l" r="r" t="t"/>
              <a:pathLst>
                <a:path extrusionOk="0" h="14124" w="9347">
                  <a:moveTo>
                    <a:pt x="1" y="0"/>
                  </a:moveTo>
                  <a:cubicBezTo>
                    <a:pt x="1" y="0"/>
                    <a:pt x="205" y="3516"/>
                    <a:pt x="537" y="7069"/>
                  </a:cubicBezTo>
                  <a:cubicBezTo>
                    <a:pt x="696" y="8854"/>
                    <a:pt x="896" y="10587"/>
                    <a:pt x="1052" y="11918"/>
                  </a:cubicBezTo>
                  <a:cubicBezTo>
                    <a:pt x="1216" y="13242"/>
                    <a:pt x="1325" y="14123"/>
                    <a:pt x="1325" y="14123"/>
                  </a:cubicBezTo>
                  <a:cubicBezTo>
                    <a:pt x="1325" y="14123"/>
                    <a:pt x="3448" y="11246"/>
                    <a:pt x="5443" y="8337"/>
                  </a:cubicBezTo>
                  <a:cubicBezTo>
                    <a:pt x="6442" y="6893"/>
                    <a:pt x="7426" y="5402"/>
                    <a:pt x="8150" y="4287"/>
                  </a:cubicBezTo>
                  <a:lnTo>
                    <a:pt x="9347" y="2427"/>
                  </a:lnTo>
                  <a:lnTo>
                    <a:pt x="7870" y="2111"/>
                  </a:lnTo>
                  <a:cubicBezTo>
                    <a:pt x="6988" y="1904"/>
                    <a:pt x="5822" y="1592"/>
                    <a:pt x="4652" y="1298"/>
                  </a:cubicBezTo>
                  <a:lnTo>
                    <a:pt x="2932" y="860"/>
                  </a:lnTo>
                  <a:cubicBezTo>
                    <a:pt x="2386" y="715"/>
                    <a:pt x="1882" y="553"/>
                    <a:pt x="1448" y="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6767592" y="1706049"/>
              <a:ext cx="144166" cy="208868"/>
            </a:xfrm>
            <a:custGeom>
              <a:rect b="b" l="l" r="r" t="t"/>
              <a:pathLst>
                <a:path extrusionOk="0" h="18123" w="1250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67" y="4526"/>
                    <a:pt x="1751" y="9088"/>
                  </a:cubicBezTo>
                  <a:cubicBezTo>
                    <a:pt x="2721" y="13600"/>
                    <a:pt x="3915" y="18122"/>
                    <a:pt x="3915" y="18122"/>
                  </a:cubicBezTo>
                  <a:lnTo>
                    <a:pt x="5357" y="15594"/>
                  </a:lnTo>
                  <a:lnTo>
                    <a:pt x="6798" y="12999"/>
                  </a:lnTo>
                  <a:cubicBezTo>
                    <a:pt x="7318" y="12043"/>
                    <a:pt x="7866" y="11005"/>
                    <a:pt x="8404" y="9976"/>
                  </a:cubicBezTo>
                  <a:cubicBezTo>
                    <a:pt x="10566" y="5850"/>
                    <a:pt x="12508" y="1703"/>
                    <a:pt x="12508" y="1703"/>
                  </a:cubicBezTo>
                  <a:lnTo>
                    <a:pt x="10545" y="1504"/>
                  </a:lnTo>
                  <a:lnTo>
                    <a:pt x="8531" y="1301"/>
                  </a:lnTo>
                  <a:cubicBezTo>
                    <a:pt x="7796" y="1216"/>
                    <a:pt x="7016" y="1094"/>
                    <a:pt x="6234" y="990"/>
                  </a:cubicBezTo>
                  <a:cubicBezTo>
                    <a:pt x="4672" y="770"/>
                    <a:pt x="3103" y="576"/>
                    <a:pt x="1943" y="3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6970801" y="1729007"/>
              <a:ext cx="111527" cy="154562"/>
            </a:xfrm>
            <a:custGeom>
              <a:rect b="b" l="l" r="r" t="t"/>
              <a:pathLst>
                <a:path extrusionOk="0" h="13411" w="9677">
                  <a:moveTo>
                    <a:pt x="1" y="1"/>
                  </a:moveTo>
                  <a:lnTo>
                    <a:pt x="659" y="2118"/>
                  </a:lnTo>
                  <a:cubicBezTo>
                    <a:pt x="1063" y="3375"/>
                    <a:pt x="1614" y="5043"/>
                    <a:pt x="2192" y="6717"/>
                  </a:cubicBezTo>
                  <a:cubicBezTo>
                    <a:pt x="3340" y="10062"/>
                    <a:pt x="4616" y="13410"/>
                    <a:pt x="4616" y="13410"/>
                  </a:cubicBezTo>
                  <a:lnTo>
                    <a:pt x="5468" y="11362"/>
                  </a:lnTo>
                  <a:cubicBezTo>
                    <a:pt x="5973" y="10139"/>
                    <a:pt x="6630" y="8460"/>
                    <a:pt x="7262" y="6803"/>
                  </a:cubicBezTo>
                  <a:cubicBezTo>
                    <a:pt x="8533" y="3479"/>
                    <a:pt x="9677" y="157"/>
                    <a:pt x="9677" y="157"/>
                  </a:cubicBezTo>
                  <a:lnTo>
                    <a:pt x="9677" y="157"/>
                  </a:lnTo>
                  <a:lnTo>
                    <a:pt x="8164" y="169"/>
                  </a:lnTo>
                  <a:cubicBezTo>
                    <a:pt x="8150" y="169"/>
                    <a:pt x="8136" y="169"/>
                    <a:pt x="8122" y="169"/>
                  </a:cubicBezTo>
                  <a:cubicBezTo>
                    <a:pt x="7545" y="169"/>
                    <a:pt x="6850" y="189"/>
                    <a:pt x="6113" y="189"/>
                  </a:cubicBezTo>
                  <a:cubicBezTo>
                    <a:pt x="5697" y="189"/>
                    <a:pt x="5267" y="182"/>
                    <a:pt x="4837" y="163"/>
                  </a:cubicBezTo>
                  <a:lnTo>
                    <a:pt x="1511" y="71"/>
                  </a:lnTo>
                  <a:cubicBezTo>
                    <a:pt x="1058" y="62"/>
                    <a:pt x="680" y="49"/>
                    <a:pt x="416" y="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8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140645" y="1714888"/>
              <a:ext cx="144754" cy="207415"/>
            </a:xfrm>
            <a:custGeom>
              <a:rect b="b" l="l" r="r" t="t"/>
              <a:pathLst>
                <a:path extrusionOk="0" h="17997" w="12560">
                  <a:moveTo>
                    <a:pt x="12559" y="0"/>
                  </a:moveTo>
                  <a:lnTo>
                    <a:pt x="12025" y="86"/>
                  </a:lnTo>
                  <a:cubicBezTo>
                    <a:pt x="11684" y="145"/>
                    <a:pt x="11196" y="215"/>
                    <a:pt x="10608" y="279"/>
                  </a:cubicBezTo>
                  <a:lnTo>
                    <a:pt x="6298" y="794"/>
                  </a:lnTo>
                  <a:lnTo>
                    <a:pt x="1971" y="1153"/>
                  </a:lnTo>
                  <a:cubicBezTo>
                    <a:pt x="1380" y="1210"/>
                    <a:pt x="887" y="1228"/>
                    <a:pt x="542" y="1243"/>
                  </a:cubicBezTo>
                  <a:lnTo>
                    <a:pt x="0" y="1268"/>
                  </a:lnTo>
                  <a:lnTo>
                    <a:pt x="1153" y="3919"/>
                  </a:lnTo>
                  <a:cubicBezTo>
                    <a:pt x="1854" y="5513"/>
                    <a:pt x="2815" y="7583"/>
                    <a:pt x="3821" y="9673"/>
                  </a:cubicBezTo>
                  <a:cubicBezTo>
                    <a:pt x="5818" y="13844"/>
                    <a:pt x="8033" y="17997"/>
                    <a:pt x="8033" y="17997"/>
                  </a:cubicBezTo>
                  <a:cubicBezTo>
                    <a:pt x="8033" y="17997"/>
                    <a:pt x="8358" y="16871"/>
                    <a:pt x="8846" y="15182"/>
                  </a:cubicBezTo>
                  <a:cubicBezTo>
                    <a:pt x="9323" y="13492"/>
                    <a:pt x="9932" y="11243"/>
                    <a:pt x="10497" y="8998"/>
                  </a:cubicBezTo>
                  <a:cubicBezTo>
                    <a:pt x="11066" y="6749"/>
                    <a:pt x="11589" y="4520"/>
                    <a:pt x="11961" y="2830"/>
                  </a:cubicBezTo>
                  <a:cubicBezTo>
                    <a:pt x="12319" y="1133"/>
                    <a:pt x="12559" y="0"/>
                    <a:pt x="12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7343531" y="1680094"/>
              <a:ext cx="108669" cy="162134"/>
            </a:xfrm>
            <a:custGeom>
              <a:rect b="b" l="l" r="r" t="t"/>
              <a:pathLst>
                <a:path extrusionOk="0" h="14068" w="9429">
                  <a:moveTo>
                    <a:pt x="9429" y="0"/>
                  </a:moveTo>
                  <a:lnTo>
                    <a:pt x="9028" y="111"/>
                  </a:lnTo>
                  <a:cubicBezTo>
                    <a:pt x="8776" y="187"/>
                    <a:pt x="8407" y="270"/>
                    <a:pt x="7966" y="374"/>
                  </a:cubicBezTo>
                  <a:lnTo>
                    <a:pt x="4734" y="1136"/>
                  </a:lnTo>
                  <a:cubicBezTo>
                    <a:pt x="3564" y="1437"/>
                    <a:pt x="2370" y="1623"/>
                    <a:pt x="1483" y="1812"/>
                  </a:cubicBezTo>
                  <a:lnTo>
                    <a:pt x="0" y="2103"/>
                  </a:lnTo>
                  <a:cubicBezTo>
                    <a:pt x="0" y="2103"/>
                    <a:pt x="1787" y="5128"/>
                    <a:pt x="3701" y="8128"/>
                  </a:cubicBezTo>
                  <a:cubicBezTo>
                    <a:pt x="4655" y="9625"/>
                    <a:pt x="5636" y="11131"/>
                    <a:pt x="6379" y="12234"/>
                  </a:cubicBezTo>
                  <a:lnTo>
                    <a:pt x="7627" y="14067"/>
                  </a:lnTo>
                  <a:cubicBezTo>
                    <a:pt x="7627" y="14067"/>
                    <a:pt x="8201" y="10528"/>
                    <a:pt x="8647" y="7019"/>
                  </a:cubicBezTo>
                  <a:cubicBezTo>
                    <a:pt x="8874" y="5264"/>
                    <a:pt x="9075" y="3516"/>
                    <a:pt x="9215" y="2208"/>
                  </a:cubicBezTo>
                  <a:lnTo>
                    <a:pt x="9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7508419" y="1616361"/>
              <a:ext cx="138991" cy="213697"/>
            </a:xfrm>
            <a:custGeom>
              <a:rect b="b" l="l" r="r" t="t"/>
              <a:pathLst>
                <a:path extrusionOk="0" h="18542" w="12060">
                  <a:moveTo>
                    <a:pt x="11877" y="1"/>
                  </a:moveTo>
                  <a:lnTo>
                    <a:pt x="10048" y="738"/>
                  </a:lnTo>
                  <a:cubicBezTo>
                    <a:pt x="8960" y="1206"/>
                    <a:pt x="7464" y="1706"/>
                    <a:pt x="5985" y="2249"/>
                  </a:cubicBezTo>
                  <a:cubicBezTo>
                    <a:pt x="5240" y="2510"/>
                    <a:pt x="4506" y="2798"/>
                    <a:pt x="3801" y="3021"/>
                  </a:cubicBezTo>
                  <a:lnTo>
                    <a:pt x="1877" y="3632"/>
                  </a:lnTo>
                  <a:lnTo>
                    <a:pt x="0" y="4228"/>
                  </a:lnTo>
                  <a:cubicBezTo>
                    <a:pt x="0" y="4228"/>
                    <a:pt x="2745" y="7892"/>
                    <a:pt x="5704" y="11487"/>
                  </a:cubicBezTo>
                  <a:cubicBezTo>
                    <a:pt x="6441" y="12386"/>
                    <a:pt x="7187" y="13283"/>
                    <a:pt x="7896" y="14119"/>
                  </a:cubicBezTo>
                  <a:lnTo>
                    <a:pt x="9838" y="16365"/>
                  </a:lnTo>
                  <a:lnTo>
                    <a:pt x="11770" y="18541"/>
                  </a:lnTo>
                  <a:cubicBezTo>
                    <a:pt x="11770" y="18541"/>
                    <a:pt x="12008" y="13862"/>
                    <a:pt x="12034" y="9258"/>
                  </a:cubicBezTo>
                  <a:cubicBezTo>
                    <a:pt x="12059" y="4588"/>
                    <a:pt x="11877" y="1"/>
                    <a:pt x="11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699239" y="1542636"/>
              <a:ext cx="118258" cy="162445"/>
            </a:xfrm>
            <a:custGeom>
              <a:rect b="b" l="l" r="r" t="t"/>
              <a:pathLst>
                <a:path extrusionOk="0" h="14095" w="10261">
                  <a:moveTo>
                    <a:pt x="8661" y="1"/>
                  </a:moveTo>
                  <a:lnTo>
                    <a:pt x="7329" y="717"/>
                  </a:lnTo>
                  <a:cubicBezTo>
                    <a:pt x="6927" y="929"/>
                    <a:pt x="6469" y="1195"/>
                    <a:pt x="5962" y="1445"/>
                  </a:cubicBezTo>
                  <a:lnTo>
                    <a:pt x="4367" y="2228"/>
                  </a:lnTo>
                  <a:cubicBezTo>
                    <a:pt x="3279" y="2756"/>
                    <a:pt x="2203" y="3308"/>
                    <a:pt x="1379" y="3686"/>
                  </a:cubicBezTo>
                  <a:lnTo>
                    <a:pt x="1" y="4303"/>
                  </a:lnTo>
                  <a:lnTo>
                    <a:pt x="1555" y="5876"/>
                  </a:lnTo>
                  <a:cubicBezTo>
                    <a:pt x="2493" y="6814"/>
                    <a:pt x="3765" y="8075"/>
                    <a:pt x="5040" y="9281"/>
                  </a:cubicBezTo>
                  <a:cubicBezTo>
                    <a:pt x="7593" y="11716"/>
                    <a:pt x="10261" y="14094"/>
                    <a:pt x="10261" y="14094"/>
                  </a:cubicBezTo>
                  <a:cubicBezTo>
                    <a:pt x="10261" y="14094"/>
                    <a:pt x="10186" y="13209"/>
                    <a:pt x="10074" y="11879"/>
                  </a:cubicBezTo>
                  <a:cubicBezTo>
                    <a:pt x="9952" y="10547"/>
                    <a:pt x="9790" y="8803"/>
                    <a:pt x="9583" y="7030"/>
                  </a:cubicBezTo>
                  <a:cubicBezTo>
                    <a:pt x="9178" y="3485"/>
                    <a:pt x="8661" y="1"/>
                    <a:pt x="8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7850228" y="1435303"/>
              <a:ext cx="170824" cy="207911"/>
            </a:xfrm>
            <a:custGeom>
              <a:rect b="b" l="l" r="r" t="t"/>
              <a:pathLst>
                <a:path extrusionOk="0" h="18040" w="14822">
                  <a:moveTo>
                    <a:pt x="10586" y="1"/>
                  </a:moveTo>
                  <a:cubicBezTo>
                    <a:pt x="10586" y="1"/>
                    <a:pt x="10429" y="119"/>
                    <a:pt x="10146" y="314"/>
                  </a:cubicBezTo>
                  <a:lnTo>
                    <a:pt x="8966" y="1125"/>
                  </a:lnTo>
                  <a:lnTo>
                    <a:pt x="7303" y="2276"/>
                  </a:lnTo>
                  <a:lnTo>
                    <a:pt x="6364" y="2926"/>
                  </a:lnTo>
                  <a:lnTo>
                    <a:pt x="5370" y="3561"/>
                  </a:lnTo>
                  <a:cubicBezTo>
                    <a:pt x="4035" y="4406"/>
                    <a:pt x="2716" y="5273"/>
                    <a:pt x="1703" y="5887"/>
                  </a:cubicBezTo>
                  <a:lnTo>
                    <a:pt x="1" y="6887"/>
                  </a:lnTo>
                  <a:lnTo>
                    <a:pt x="2239" y="8703"/>
                  </a:lnTo>
                  <a:cubicBezTo>
                    <a:pt x="3591" y="9787"/>
                    <a:pt x="5424" y="11233"/>
                    <a:pt x="7267" y="12605"/>
                  </a:cubicBezTo>
                  <a:cubicBezTo>
                    <a:pt x="10951" y="15382"/>
                    <a:pt x="14822" y="18040"/>
                    <a:pt x="14822" y="18040"/>
                  </a:cubicBezTo>
                  <a:cubicBezTo>
                    <a:pt x="14822" y="18040"/>
                    <a:pt x="14597" y="16899"/>
                    <a:pt x="14264" y="15189"/>
                  </a:cubicBezTo>
                  <a:cubicBezTo>
                    <a:pt x="13912" y="13474"/>
                    <a:pt x="13412" y="11186"/>
                    <a:pt x="12879" y="8929"/>
                  </a:cubicBezTo>
                  <a:cubicBezTo>
                    <a:pt x="12348" y="6669"/>
                    <a:pt x="11781" y="4434"/>
                    <a:pt x="11340" y="2769"/>
                  </a:cubicBezTo>
                  <a:cubicBezTo>
                    <a:pt x="10889" y="1108"/>
                    <a:pt x="10586" y="1"/>
                    <a:pt x="10586" y="1"/>
                  </a:cubicBezTo>
                  <a:close/>
                </a:path>
              </a:pathLst>
            </a:custGeom>
            <a:solidFill>
              <a:srgbClr val="FF8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8019104" y="1327683"/>
              <a:ext cx="141366" cy="153720"/>
            </a:xfrm>
            <a:custGeom>
              <a:rect b="b" l="l" r="r" t="t"/>
              <a:pathLst>
                <a:path extrusionOk="0" h="13338" w="12266">
                  <a:moveTo>
                    <a:pt x="7421" y="1"/>
                  </a:moveTo>
                  <a:lnTo>
                    <a:pt x="3768" y="3171"/>
                  </a:lnTo>
                  <a:lnTo>
                    <a:pt x="0" y="6205"/>
                  </a:lnTo>
                  <a:cubicBezTo>
                    <a:pt x="0" y="6205"/>
                    <a:pt x="2971" y="8065"/>
                    <a:pt x="6042" y="9843"/>
                  </a:cubicBezTo>
                  <a:cubicBezTo>
                    <a:pt x="9103" y="11632"/>
                    <a:pt x="12265" y="13337"/>
                    <a:pt x="12265" y="13337"/>
                  </a:cubicBezTo>
                  <a:cubicBezTo>
                    <a:pt x="12265" y="13337"/>
                    <a:pt x="11148" y="9923"/>
                    <a:pt x="9932" y="6593"/>
                  </a:cubicBezTo>
                  <a:cubicBezTo>
                    <a:pt x="8726" y="3253"/>
                    <a:pt x="7421" y="1"/>
                    <a:pt x="7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8147838" y="1182652"/>
              <a:ext cx="196017" cy="190773"/>
            </a:xfrm>
            <a:custGeom>
              <a:rect b="b" l="l" r="r" t="t"/>
              <a:pathLst>
                <a:path extrusionOk="0" h="16553" w="17008">
                  <a:moveTo>
                    <a:pt x="8632" y="1"/>
                  </a:moveTo>
                  <a:lnTo>
                    <a:pt x="7355" y="1499"/>
                  </a:lnTo>
                  <a:lnTo>
                    <a:pt x="4425" y="4694"/>
                  </a:lnTo>
                  <a:cubicBezTo>
                    <a:pt x="3900" y="5283"/>
                    <a:pt x="3341" y="5839"/>
                    <a:pt x="2819" y="6362"/>
                  </a:cubicBezTo>
                  <a:lnTo>
                    <a:pt x="1396" y="7797"/>
                  </a:lnTo>
                  <a:lnTo>
                    <a:pt x="389" y="8812"/>
                  </a:lnTo>
                  <a:cubicBezTo>
                    <a:pt x="150" y="9062"/>
                    <a:pt x="0" y="9189"/>
                    <a:pt x="0" y="9189"/>
                  </a:cubicBezTo>
                  <a:lnTo>
                    <a:pt x="715" y="9538"/>
                  </a:lnTo>
                  <a:lnTo>
                    <a:pt x="2593" y="10426"/>
                  </a:lnTo>
                  <a:cubicBezTo>
                    <a:pt x="4153" y="11155"/>
                    <a:pt x="6252" y="12107"/>
                    <a:pt x="8380" y="13030"/>
                  </a:cubicBezTo>
                  <a:cubicBezTo>
                    <a:pt x="10508" y="13956"/>
                    <a:pt x="12667" y="14846"/>
                    <a:pt x="14301" y="15501"/>
                  </a:cubicBezTo>
                  <a:lnTo>
                    <a:pt x="17008" y="16552"/>
                  </a:lnTo>
                  <a:cubicBezTo>
                    <a:pt x="17008" y="16552"/>
                    <a:pt x="15075" y="12270"/>
                    <a:pt x="12989" y="8153"/>
                  </a:cubicBezTo>
                  <a:cubicBezTo>
                    <a:pt x="11959" y="6099"/>
                    <a:pt x="10868" y="4048"/>
                    <a:pt x="10033" y="2523"/>
                  </a:cubicBezTo>
                  <a:cubicBezTo>
                    <a:pt x="9193" y="1010"/>
                    <a:pt x="8632" y="1"/>
                    <a:pt x="8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6577073" y="1154992"/>
              <a:ext cx="1694694" cy="580572"/>
            </a:xfrm>
            <a:custGeom>
              <a:rect b="b" l="l" r="r" t="t"/>
              <a:pathLst>
                <a:path extrusionOk="0" h="50375" w="147045">
                  <a:moveTo>
                    <a:pt x="146571" y="1"/>
                  </a:moveTo>
                  <a:lnTo>
                    <a:pt x="143290" y="3849"/>
                  </a:lnTo>
                  <a:lnTo>
                    <a:pt x="139775" y="7662"/>
                  </a:lnTo>
                  <a:lnTo>
                    <a:pt x="137713" y="9739"/>
                  </a:lnTo>
                  <a:cubicBezTo>
                    <a:pt x="137007" y="10443"/>
                    <a:pt x="136311" y="11180"/>
                    <a:pt x="135558" y="11857"/>
                  </a:cubicBezTo>
                  <a:cubicBezTo>
                    <a:pt x="134071" y="13234"/>
                    <a:pt x="132622" y="14652"/>
                    <a:pt x="131164" y="15871"/>
                  </a:cubicBezTo>
                  <a:lnTo>
                    <a:pt x="129096" y="17667"/>
                  </a:lnTo>
                  <a:cubicBezTo>
                    <a:pt x="128439" y="18239"/>
                    <a:pt x="127781" y="18736"/>
                    <a:pt x="127194" y="19218"/>
                  </a:cubicBezTo>
                  <a:cubicBezTo>
                    <a:pt x="126002" y="20162"/>
                    <a:pt x="125040" y="20986"/>
                    <a:pt x="124319" y="21505"/>
                  </a:cubicBezTo>
                  <a:lnTo>
                    <a:pt x="123202" y="22338"/>
                  </a:lnTo>
                  <a:lnTo>
                    <a:pt x="122085" y="23173"/>
                  </a:lnTo>
                  <a:lnTo>
                    <a:pt x="120803" y="24131"/>
                  </a:lnTo>
                  <a:lnTo>
                    <a:pt x="119096" y="25310"/>
                  </a:lnTo>
                  <a:lnTo>
                    <a:pt x="117076" y="26707"/>
                  </a:lnTo>
                  <a:cubicBezTo>
                    <a:pt x="116365" y="27214"/>
                    <a:pt x="115573" y="27679"/>
                    <a:pt x="114777" y="28198"/>
                  </a:cubicBezTo>
                  <a:lnTo>
                    <a:pt x="112306" y="29776"/>
                  </a:lnTo>
                  <a:lnTo>
                    <a:pt x="109697" y="31307"/>
                  </a:lnTo>
                  <a:cubicBezTo>
                    <a:pt x="106208" y="33374"/>
                    <a:pt x="102588" y="35207"/>
                    <a:pt x="99853" y="36530"/>
                  </a:cubicBezTo>
                  <a:lnTo>
                    <a:pt x="98873" y="37010"/>
                  </a:lnTo>
                  <a:lnTo>
                    <a:pt x="97975" y="37410"/>
                  </a:lnTo>
                  <a:lnTo>
                    <a:pt x="96515" y="38063"/>
                  </a:lnTo>
                  <a:lnTo>
                    <a:pt x="95244" y="38631"/>
                  </a:lnTo>
                  <a:lnTo>
                    <a:pt x="94912" y="38781"/>
                  </a:lnTo>
                  <a:cubicBezTo>
                    <a:pt x="94694" y="38874"/>
                    <a:pt x="94381" y="39028"/>
                    <a:pt x="93967" y="39187"/>
                  </a:cubicBezTo>
                  <a:lnTo>
                    <a:pt x="90562" y="40559"/>
                  </a:lnTo>
                  <a:cubicBezTo>
                    <a:pt x="90210" y="40698"/>
                    <a:pt x="89847" y="40855"/>
                    <a:pt x="89462" y="40997"/>
                  </a:cubicBezTo>
                  <a:lnTo>
                    <a:pt x="88269" y="41425"/>
                  </a:lnTo>
                  <a:lnTo>
                    <a:pt x="85696" y="42352"/>
                  </a:lnTo>
                  <a:cubicBezTo>
                    <a:pt x="84810" y="42692"/>
                    <a:pt x="83866" y="42961"/>
                    <a:pt x="82920" y="43268"/>
                  </a:cubicBezTo>
                  <a:lnTo>
                    <a:pt x="80043" y="44184"/>
                  </a:lnTo>
                  <a:lnTo>
                    <a:pt x="77134" y="44986"/>
                  </a:lnTo>
                  <a:cubicBezTo>
                    <a:pt x="76173" y="45245"/>
                    <a:pt x="75235" y="45533"/>
                    <a:pt x="74307" y="45732"/>
                  </a:cubicBezTo>
                  <a:lnTo>
                    <a:pt x="71645" y="46360"/>
                  </a:lnTo>
                  <a:lnTo>
                    <a:pt x="70413" y="46653"/>
                  </a:lnTo>
                  <a:cubicBezTo>
                    <a:pt x="70014" y="46745"/>
                    <a:pt x="69623" y="46810"/>
                    <a:pt x="69251" y="46886"/>
                  </a:cubicBezTo>
                  <a:lnTo>
                    <a:pt x="65649" y="47595"/>
                  </a:lnTo>
                  <a:cubicBezTo>
                    <a:pt x="65215" y="47687"/>
                    <a:pt x="64869" y="47729"/>
                    <a:pt x="64635" y="47768"/>
                  </a:cubicBezTo>
                  <a:lnTo>
                    <a:pt x="64275" y="47826"/>
                  </a:lnTo>
                  <a:lnTo>
                    <a:pt x="62900" y="48044"/>
                  </a:lnTo>
                  <a:lnTo>
                    <a:pt x="61321" y="48293"/>
                  </a:lnTo>
                  <a:lnTo>
                    <a:pt x="60350" y="48449"/>
                  </a:lnTo>
                  <a:lnTo>
                    <a:pt x="59268" y="48580"/>
                  </a:lnTo>
                  <a:cubicBezTo>
                    <a:pt x="56254" y="48964"/>
                    <a:pt x="52220" y="49404"/>
                    <a:pt x="48168" y="49576"/>
                  </a:cubicBezTo>
                  <a:lnTo>
                    <a:pt x="45145" y="49717"/>
                  </a:lnTo>
                  <a:lnTo>
                    <a:pt x="42215" y="49743"/>
                  </a:lnTo>
                  <a:cubicBezTo>
                    <a:pt x="42198" y="49743"/>
                    <a:pt x="42180" y="49743"/>
                    <a:pt x="42163" y="49743"/>
                  </a:cubicBezTo>
                  <a:cubicBezTo>
                    <a:pt x="41516" y="49743"/>
                    <a:pt x="40884" y="49762"/>
                    <a:pt x="40272" y="49762"/>
                  </a:cubicBezTo>
                  <a:cubicBezTo>
                    <a:pt x="40003" y="49762"/>
                    <a:pt x="39737" y="49759"/>
                    <a:pt x="39475" y="49748"/>
                  </a:cubicBezTo>
                  <a:lnTo>
                    <a:pt x="37020" y="49681"/>
                  </a:lnTo>
                  <a:lnTo>
                    <a:pt x="34946" y="49623"/>
                  </a:lnTo>
                  <a:lnTo>
                    <a:pt x="33349" y="49519"/>
                  </a:lnTo>
                  <a:lnTo>
                    <a:pt x="31958" y="49430"/>
                  </a:lnTo>
                  <a:lnTo>
                    <a:pt x="30567" y="49341"/>
                  </a:lnTo>
                  <a:cubicBezTo>
                    <a:pt x="29681" y="49301"/>
                    <a:pt x="28422" y="49136"/>
                    <a:pt x="26910" y="48994"/>
                  </a:cubicBezTo>
                  <a:cubicBezTo>
                    <a:pt x="26154" y="48910"/>
                    <a:pt x="25332" y="48852"/>
                    <a:pt x="24469" y="48732"/>
                  </a:cubicBezTo>
                  <a:lnTo>
                    <a:pt x="21756" y="48355"/>
                  </a:lnTo>
                  <a:cubicBezTo>
                    <a:pt x="19866" y="48129"/>
                    <a:pt x="17880" y="47732"/>
                    <a:pt x="15883" y="47391"/>
                  </a:cubicBezTo>
                  <a:cubicBezTo>
                    <a:pt x="14882" y="47232"/>
                    <a:pt x="13897" y="46997"/>
                    <a:pt x="12922" y="46791"/>
                  </a:cubicBezTo>
                  <a:lnTo>
                    <a:pt x="10059" y="46176"/>
                  </a:lnTo>
                  <a:lnTo>
                    <a:pt x="5035" y="44899"/>
                  </a:lnTo>
                  <a:lnTo>
                    <a:pt x="186" y="43464"/>
                  </a:lnTo>
                  <a:lnTo>
                    <a:pt x="0" y="44047"/>
                  </a:lnTo>
                  <a:lnTo>
                    <a:pt x="4873" y="45488"/>
                  </a:lnTo>
                  <a:lnTo>
                    <a:pt x="9922" y="46771"/>
                  </a:lnTo>
                  <a:lnTo>
                    <a:pt x="12796" y="47388"/>
                  </a:lnTo>
                  <a:cubicBezTo>
                    <a:pt x="13776" y="47595"/>
                    <a:pt x="14765" y="47832"/>
                    <a:pt x="15771" y="47991"/>
                  </a:cubicBezTo>
                  <a:cubicBezTo>
                    <a:pt x="17776" y="48333"/>
                    <a:pt x="19773" y="48734"/>
                    <a:pt x="21670" y="48960"/>
                  </a:cubicBezTo>
                  <a:lnTo>
                    <a:pt x="24396" y="49338"/>
                  </a:lnTo>
                  <a:cubicBezTo>
                    <a:pt x="25262" y="49458"/>
                    <a:pt x="26087" y="49517"/>
                    <a:pt x="26847" y="49601"/>
                  </a:cubicBezTo>
                  <a:cubicBezTo>
                    <a:pt x="28368" y="49743"/>
                    <a:pt x="29631" y="49908"/>
                    <a:pt x="30520" y="49950"/>
                  </a:cubicBezTo>
                  <a:lnTo>
                    <a:pt x="31917" y="50039"/>
                  </a:lnTo>
                  <a:lnTo>
                    <a:pt x="33315" y="50129"/>
                  </a:lnTo>
                  <a:lnTo>
                    <a:pt x="34919" y="50232"/>
                  </a:lnTo>
                  <a:lnTo>
                    <a:pt x="37002" y="50291"/>
                  </a:lnTo>
                  <a:lnTo>
                    <a:pt x="39467" y="50360"/>
                  </a:lnTo>
                  <a:cubicBezTo>
                    <a:pt x="39730" y="50371"/>
                    <a:pt x="39997" y="50374"/>
                    <a:pt x="40268" y="50374"/>
                  </a:cubicBezTo>
                  <a:cubicBezTo>
                    <a:pt x="40883" y="50374"/>
                    <a:pt x="41517" y="50355"/>
                    <a:pt x="42167" y="50355"/>
                  </a:cubicBezTo>
                  <a:cubicBezTo>
                    <a:pt x="42185" y="50355"/>
                    <a:pt x="42202" y="50355"/>
                    <a:pt x="42220" y="50355"/>
                  </a:cubicBezTo>
                  <a:lnTo>
                    <a:pt x="45163" y="50327"/>
                  </a:lnTo>
                  <a:lnTo>
                    <a:pt x="48199" y="50185"/>
                  </a:lnTo>
                  <a:cubicBezTo>
                    <a:pt x="52268" y="50013"/>
                    <a:pt x="56321" y="49572"/>
                    <a:pt x="59349" y="49185"/>
                  </a:cubicBezTo>
                  <a:lnTo>
                    <a:pt x="60436" y="49053"/>
                  </a:lnTo>
                  <a:lnTo>
                    <a:pt x="61411" y="48897"/>
                  </a:lnTo>
                  <a:lnTo>
                    <a:pt x="62997" y="48647"/>
                  </a:lnTo>
                  <a:lnTo>
                    <a:pt x="64380" y="48428"/>
                  </a:lnTo>
                  <a:lnTo>
                    <a:pt x="64741" y="48372"/>
                  </a:lnTo>
                  <a:cubicBezTo>
                    <a:pt x="64975" y="48332"/>
                    <a:pt x="65324" y="48290"/>
                    <a:pt x="65758" y="48196"/>
                  </a:cubicBezTo>
                  <a:lnTo>
                    <a:pt x="69377" y="47485"/>
                  </a:lnTo>
                  <a:cubicBezTo>
                    <a:pt x="69751" y="47408"/>
                    <a:pt x="70141" y="47343"/>
                    <a:pt x="70543" y="47249"/>
                  </a:cubicBezTo>
                  <a:lnTo>
                    <a:pt x="71782" y="46957"/>
                  </a:lnTo>
                  <a:lnTo>
                    <a:pt x="74456" y="46326"/>
                  </a:lnTo>
                  <a:cubicBezTo>
                    <a:pt x="75389" y="46126"/>
                    <a:pt x="76330" y="45837"/>
                    <a:pt x="77296" y="45576"/>
                  </a:cubicBezTo>
                  <a:lnTo>
                    <a:pt x="80219" y="44770"/>
                  </a:lnTo>
                  <a:lnTo>
                    <a:pt x="83109" y="43851"/>
                  </a:lnTo>
                  <a:cubicBezTo>
                    <a:pt x="84059" y="43541"/>
                    <a:pt x="85006" y="43270"/>
                    <a:pt x="85897" y="42929"/>
                  </a:cubicBezTo>
                  <a:lnTo>
                    <a:pt x="88482" y="41999"/>
                  </a:lnTo>
                  <a:lnTo>
                    <a:pt x="89680" y="41567"/>
                  </a:lnTo>
                  <a:cubicBezTo>
                    <a:pt x="90067" y="41427"/>
                    <a:pt x="90431" y="41268"/>
                    <a:pt x="90786" y="41128"/>
                  </a:cubicBezTo>
                  <a:lnTo>
                    <a:pt x="94205" y="39751"/>
                  </a:lnTo>
                  <a:cubicBezTo>
                    <a:pt x="94621" y="39591"/>
                    <a:pt x="94936" y="39436"/>
                    <a:pt x="95154" y="39341"/>
                  </a:cubicBezTo>
                  <a:lnTo>
                    <a:pt x="95489" y="39192"/>
                  </a:lnTo>
                  <a:lnTo>
                    <a:pt x="96764" y="38620"/>
                  </a:lnTo>
                  <a:lnTo>
                    <a:pt x="98232" y="37966"/>
                  </a:lnTo>
                  <a:lnTo>
                    <a:pt x="99133" y="37563"/>
                  </a:lnTo>
                  <a:lnTo>
                    <a:pt x="100116" y="37081"/>
                  </a:lnTo>
                  <a:cubicBezTo>
                    <a:pt x="102866" y="35753"/>
                    <a:pt x="106499" y="33910"/>
                    <a:pt x="110006" y="31834"/>
                  </a:cubicBezTo>
                  <a:lnTo>
                    <a:pt x="112627" y="30296"/>
                  </a:lnTo>
                  <a:lnTo>
                    <a:pt x="115107" y="28712"/>
                  </a:lnTo>
                  <a:cubicBezTo>
                    <a:pt x="115907" y="28190"/>
                    <a:pt x="116703" y="27721"/>
                    <a:pt x="117417" y="27214"/>
                  </a:cubicBezTo>
                  <a:lnTo>
                    <a:pt x="119445" y="25812"/>
                  </a:lnTo>
                  <a:lnTo>
                    <a:pt x="121160" y="24626"/>
                  </a:lnTo>
                  <a:lnTo>
                    <a:pt x="122446" y="23664"/>
                  </a:lnTo>
                  <a:lnTo>
                    <a:pt x="123569" y="22827"/>
                  </a:lnTo>
                  <a:lnTo>
                    <a:pt x="124691" y="21989"/>
                  </a:lnTo>
                  <a:cubicBezTo>
                    <a:pt x="125415" y="21469"/>
                    <a:pt x="126384" y="20642"/>
                    <a:pt x="127580" y="19692"/>
                  </a:cubicBezTo>
                  <a:cubicBezTo>
                    <a:pt x="128169" y="19208"/>
                    <a:pt x="128829" y="18708"/>
                    <a:pt x="129490" y="18134"/>
                  </a:cubicBezTo>
                  <a:lnTo>
                    <a:pt x="131568" y="16331"/>
                  </a:lnTo>
                  <a:cubicBezTo>
                    <a:pt x="133032" y="15106"/>
                    <a:pt x="134488" y="13681"/>
                    <a:pt x="135981" y="12300"/>
                  </a:cubicBezTo>
                  <a:cubicBezTo>
                    <a:pt x="136738" y="11619"/>
                    <a:pt x="137437" y="10881"/>
                    <a:pt x="138146" y="10172"/>
                  </a:cubicBezTo>
                  <a:lnTo>
                    <a:pt x="140217" y="8085"/>
                  </a:lnTo>
                  <a:lnTo>
                    <a:pt x="143748" y="4254"/>
                  </a:lnTo>
                  <a:lnTo>
                    <a:pt x="147044" y="388"/>
                  </a:lnTo>
                  <a:lnTo>
                    <a:pt x="1465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49"/>
          <p:cNvSpPr txBox="1"/>
          <p:nvPr/>
        </p:nvSpPr>
        <p:spPr>
          <a:xfrm>
            <a:off x="2819075" y="3787900"/>
            <a:ext cx="45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Your favorites street food will run to you</a:t>
            </a:r>
            <a:endParaRPr/>
          </a:p>
        </p:txBody>
      </p:sp>
      <p:pic>
        <p:nvPicPr>
          <p:cNvPr id="456" name="Google Shape;456;p49"/>
          <p:cNvPicPr preferRelativeResize="0"/>
          <p:nvPr/>
        </p:nvPicPr>
        <p:blipFill rotWithShape="1">
          <a:blip r:embed="rId3">
            <a:alphaModFix/>
          </a:blip>
          <a:srcRect b="-18941" l="-7493" r="-13571" t="-21784"/>
          <a:stretch/>
        </p:blipFill>
        <p:spPr>
          <a:xfrm>
            <a:off x="4405500" y="1364050"/>
            <a:ext cx="2554950" cy="13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idx="1" type="body"/>
          </p:nvPr>
        </p:nvSpPr>
        <p:spPr>
          <a:xfrm>
            <a:off x="2529750" y="974550"/>
            <a:ext cx="7259100" cy="3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fr" sz="1900">
                <a:solidFill>
                  <a:schemeClr val="dk2"/>
                </a:solidFill>
              </a:rPr>
              <a:t>What is a landing page ?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fr" sz="1900">
                <a:solidFill>
                  <a:schemeClr val="dk2"/>
                </a:solidFill>
              </a:rPr>
              <a:t>Landing page vs Home page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fr" sz="1900">
                <a:solidFill>
                  <a:schemeClr val="dk2"/>
                </a:solidFill>
              </a:rPr>
              <a:t>Landing page elements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fr" sz="1900">
                <a:solidFill>
                  <a:schemeClr val="dk2"/>
                </a:solidFill>
              </a:rPr>
              <a:t>The inspired template source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AutoNum type="arabicPeriod"/>
            </a:pPr>
            <a:r>
              <a:rPr lang="fr" sz="1900">
                <a:solidFill>
                  <a:schemeClr val="dk2"/>
                </a:solidFill>
              </a:rPr>
              <a:t>The service we promote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/>
              <a:t>   </a:t>
            </a:r>
            <a:endParaRPr sz="1900"/>
          </a:p>
        </p:txBody>
      </p:sp>
      <p:sp>
        <p:nvSpPr>
          <p:cNvPr id="462" name="Google Shape;462;p50"/>
          <p:cNvSpPr txBox="1"/>
          <p:nvPr>
            <p:ph type="title"/>
          </p:nvPr>
        </p:nvSpPr>
        <p:spPr>
          <a:xfrm>
            <a:off x="1520025" y="401854"/>
            <a:ext cx="52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/>
              <a:t>Contents </a:t>
            </a:r>
            <a:endParaRPr sz="3600"/>
          </a:p>
        </p:txBody>
      </p:sp>
      <p:grpSp>
        <p:nvGrpSpPr>
          <p:cNvPr id="463" name="Google Shape;463;p50"/>
          <p:cNvGrpSpPr/>
          <p:nvPr/>
        </p:nvGrpSpPr>
        <p:grpSpPr>
          <a:xfrm>
            <a:off x="462023" y="3496692"/>
            <a:ext cx="1165158" cy="1146903"/>
            <a:chOff x="10789837" y="3572020"/>
            <a:chExt cx="506657" cy="496817"/>
          </a:xfrm>
        </p:grpSpPr>
        <p:sp>
          <p:nvSpPr>
            <p:cNvPr id="464" name="Google Shape;464;p50"/>
            <p:cNvSpPr/>
            <p:nvPr/>
          </p:nvSpPr>
          <p:spPr>
            <a:xfrm>
              <a:off x="10795556" y="3572020"/>
              <a:ext cx="477495" cy="170110"/>
            </a:xfrm>
            <a:custGeom>
              <a:rect b="b" l="l" r="r" t="t"/>
              <a:pathLst>
                <a:path extrusionOk="0" h="8149" w="22874">
                  <a:moveTo>
                    <a:pt x="22191" y="1"/>
                  </a:moveTo>
                  <a:cubicBezTo>
                    <a:pt x="22150" y="1"/>
                    <a:pt x="22109" y="7"/>
                    <a:pt x="22068" y="21"/>
                  </a:cubicBezTo>
                  <a:lnTo>
                    <a:pt x="314" y="7206"/>
                  </a:lnTo>
                  <a:cubicBezTo>
                    <a:pt x="112" y="7272"/>
                    <a:pt x="1" y="7491"/>
                    <a:pt x="65" y="7694"/>
                  </a:cubicBezTo>
                  <a:lnTo>
                    <a:pt x="122" y="7874"/>
                  </a:lnTo>
                  <a:lnTo>
                    <a:pt x="122" y="7875"/>
                  </a:lnTo>
                  <a:cubicBezTo>
                    <a:pt x="174" y="8041"/>
                    <a:pt x="328" y="8149"/>
                    <a:pt x="494" y="8149"/>
                  </a:cubicBezTo>
                  <a:cubicBezTo>
                    <a:pt x="531" y="8149"/>
                    <a:pt x="569" y="8143"/>
                    <a:pt x="606" y="8132"/>
                  </a:cubicBezTo>
                  <a:lnTo>
                    <a:pt x="22546" y="1541"/>
                  </a:lnTo>
                  <a:cubicBezTo>
                    <a:pt x="22755" y="1478"/>
                    <a:pt x="22873" y="1257"/>
                    <a:pt x="22808" y="1049"/>
                  </a:cubicBezTo>
                  <a:lnTo>
                    <a:pt x="22563" y="275"/>
                  </a:lnTo>
                  <a:cubicBezTo>
                    <a:pt x="22511" y="107"/>
                    <a:pt x="22357" y="1"/>
                    <a:pt x="22191" y="1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10804010" y="3675954"/>
              <a:ext cx="492483" cy="92560"/>
            </a:xfrm>
            <a:custGeom>
              <a:rect b="b" l="l" r="r" t="t"/>
              <a:pathLst>
                <a:path extrusionOk="0" h="4434" w="23592">
                  <a:moveTo>
                    <a:pt x="23062" y="0"/>
                  </a:moveTo>
                  <a:cubicBezTo>
                    <a:pt x="23043" y="0"/>
                    <a:pt x="23023" y="2"/>
                    <a:pt x="23004" y="5"/>
                  </a:cubicBezTo>
                  <a:lnTo>
                    <a:pt x="358" y="3469"/>
                  </a:lnTo>
                  <a:cubicBezTo>
                    <a:pt x="147" y="3501"/>
                    <a:pt x="1" y="3698"/>
                    <a:pt x="30" y="3909"/>
                  </a:cubicBezTo>
                  <a:lnTo>
                    <a:pt x="55" y="4097"/>
                  </a:lnTo>
                  <a:cubicBezTo>
                    <a:pt x="83" y="4292"/>
                    <a:pt x="251" y="4434"/>
                    <a:pt x="443" y="4434"/>
                  </a:cubicBezTo>
                  <a:cubicBezTo>
                    <a:pt x="459" y="4434"/>
                    <a:pt x="475" y="4433"/>
                    <a:pt x="491" y="4431"/>
                  </a:cubicBezTo>
                  <a:lnTo>
                    <a:pt x="23223" y="1584"/>
                  </a:lnTo>
                  <a:cubicBezTo>
                    <a:pt x="23439" y="1557"/>
                    <a:pt x="23591" y="1359"/>
                    <a:pt x="23562" y="1142"/>
                  </a:cubicBezTo>
                  <a:lnTo>
                    <a:pt x="23450" y="338"/>
                  </a:lnTo>
                  <a:cubicBezTo>
                    <a:pt x="23422" y="142"/>
                    <a:pt x="23254" y="0"/>
                    <a:pt x="23062" y="0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10978687" y="3641490"/>
              <a:ext cx="41520" cy="240501"/>
            </a:xfrm>
            <a:custGeom>
              <a:rect b="b" l="l" r="r" t="t"/>
              <a:pathLst>
                <a:path extrusionOk="0" h="11521" w="1989">
                  <a:moveTo>
                    <a:pt x="1705" y="1"/>
                  </a:moveTo>
                  <a:cubicBezTo>
                    <a:pt x="1677" y="1"/>
                    <a:pt x="1649" y="5"/>
                    <a:pt x="1620" y="15"/>
                  </a:cubicBezTo>
                  <a:lnTo>
                    <a:pt x="1019" y="214"/>
                  </a:lnTo>
                  <a:cubicBezTo>
                    <a:pt x="916" y="247"/>
                    <a:pt x="843" y="340"/>
                    <a:pt x="834" y="448"/>
                  </a:cubicBezTo>
                  <a:cubicBezTo>
                    <a:pt x="792" y="986"/>
                    <a:pt x="647" y="1295"/>
                    <a:pt x="483" y="1644"/>
                  </a:cubicBezTo>
                  <a:cubicBezTo>
                    <a:pt x="257" y="2125"/>
                    <a:pt x="0" y="2671"/>
                    <a:pt x="0" y="3715"/>
                  </a:cubicBezTo>
                  <a:cubicBezTo>
                    <a:pt x="0" y="4759"/>
                    <a:pt x="257" y="5305"/>
                    <a:pt x="483" y="5786"/>
                  </a:cubicBezTo>
                  <a:cubicBezTo>
                    <a:pt x="678" y="6202"/>
                    <a:pt x="847" y="6560"/>
                    <a:pt x="847" y="7319"/>
                  </a:cubicBezTo>
                  <a:cubicBezTo>
                    <a:pt x="847" y="8078"/>
                    <a:pt x="678" y="8437"/>
                    <a:pt x="483" y="8852"/>
                  </a:cubicBezTo>
                  <a:cubicBezTo>
                    <a:pt x="257" y="9335"/>
                    <a:pt x="0" y="9881"/>
                    <a:pt x="0" y="10925"/>
                  </a:cubicBezTo>
                  <a:cubicBezTo>
                    <a:pt x="0" y="11254"/>
                    <a:pt x="247" y="11521"/>
                    <a:pt x="552" y="11521"/>
                  </a:cubicBezTo>
                  <a:cubicBezTo>
                    <a:pt x="859" y="11521"/>
                    <a:pt x="1106" y="11254"/>
                    <a:pt x="1106" y="10925"/>
                  </a:cubicBezTo>
                  <a:cubicBezTo>
                    <a:pt x="1106" y="10166"/>
                    <a:pt x="1274" y="9807"/>
                    <a:pt x="1470" y="9392"/>
                  </a:cubicBezTo>
                  <a:cubicBezTo>
                    <a:pt x="1697" y="8909"/>
                    <a:pt x="1954" y="8363"/>
                    <a:pt x="1954" y="7319"/>
                  </a:cubicBezTo>
                  <a:cubicBezTo>
                    <a:pt x="1954" y="6275"/>
                    <a:pt x="1697" y="5730"/>
                    <a:pt x="1470" y="5248"/>
                  </a:cubicBezTo>
                  <a:cubicBezTo>
                    <a:pt x="1274" y="4832"/>
                    <a:pt x="1106" y="4474"/>
                    <a:pt x="1106" y="3715"/>
                  </a:cubicBezTo>
                  <a:cubicBezTo>
                    <a:pt x="1106" y="2956"/>
                    <a:pt x="1274" y="2597"/>
                    <a:pt x="1469" y="2182"/>
                  </a:cubicBezTo>
                  <a:cubicBezTo>
                    <a:pt x="1747" y="1588"/>
                    <a:pt x="1918" y="949"/>
                    <a:pt x="1974" y="296"/>
                  </a:cubicBezTo>
                  <a:cubicBezTo>
                    <a:pt x="1989" y="132"/>
                    <a:pt x="1858" y="1"/>
                    <a:pt x="1705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10927044" y="3659442"/>
              <a:ext cx="40790" cy="222548"/>
            </a:xfrm>
            <a:custGeom>
              <a:rect b="b" l="l" r="r" t="t"/>
              <a:pathLst>
                <a:path extrusionOk="0" h="10661" w="1954">
                  <a:moveTo>
                    <a:pt x="1576" y="1"/>
                  </a:moveTo>
                  <a:cubicBezTo>
                    <a:pt x="1549" y="1"/>
                    <a:pt x="1521" y="5"/>
                    <a:pt x="1492" y="14"/>
                  </a:cubicBezTo>
                  <a:lnTo>
                    <a:pt x="822" y="235"/>
                  </a:lnTo>
                  <a:cubicBezTo>
                    <a:pt x="745" y="261"/>
                    <a:pt x="684" y="320"/>
                    <a:pt x="655" y="396"/>
                  </a:cubicBezTo>
                  <a:cubicBezTo>
                    <a:pt x="604" y="529"/>
                    <a:pt x="546" y="653"/>
                    <a:pt x="484" y="784"/>
                  </a:cubicBezTo>
                  <a:cubicBezTo>
                    <a:pt x="257" y="1265"/>
                    <a:pt x="0" y="1811"/>
                    <a:pt x="0" y="2855"/>
                  </a:cubicBezTo>
                  <a:cubicBezTo>
                    <a:pt x="0" y="3899"/>
                    <a:pt x="257" y="4445"/>
                    <a:pt x="484" y="4926"/>
                  </a:cubicBezTo>
                  <a:cubicBezTo>
                    <a:pt x="679" y="5342"/>
                    <a:pt x="848" y="5700"/>
                    <a:pt x="848" y="6459"/>
                  </a:cubicBezTo>
                  <a:cubicBezTo>
                    <a:pt x="848" y="7218"/>
                    <a:pt x="680" y="7577"/>
                    <a:pt x="484" y="7992"/>
                  </a:cubicBezTo>
                  <a:cubicBezTo>
                    <a:pt x="257" y="8475"/>
                    <a:pt x="0" y="9021"/>
                    <a:pt x="0" y="10065"/>
                  </a:cubicBezTo>
                  <a:cubicBezTo>
                    <a:pt x="0" y="10394"/>
                    <a:pt x="247" y="10661"/>
                    <a:pt x="554" y="10661"/>
                  </a:cubicBezTo>
                  <a:cubicBezTo>
                    <a:pt x="859" y="10661"/>
                    <a:pt x="1107" y="10394"/>
                    <a:pt x="1107" y="10065"/>
                  </a:cubicBezTo>
                  <a:cubicBezTo>
                    <a:pt x="1107" y="9306"/>
                    <a:pt x="1276" y="8947"/>
                    <a:pt x="1471" y="8532"/>
                  </a:cubicBezTo>
                  <a:cubicBezTo>
                    <a:pt x="1697" y="8049"/>
                    <a:pt x="1954" y="7503"/>
                    <a:pt x="1954" y="6459"/>
                  </a:cubicBezTo>
                  <a:cubicBezTo>
                    <a:pt x="1954" y="5417"/>
                    <a:pt x="1697" y="4870"/>
                    <a:pt x="1471" y="4388"/>
                  </a:cubicBezTo>
                  <a:cubicBezTo>
                    <a:pt x="1276" y="3972"/>
                    <a:pt x="1107" y="3614"/>
                    <a:pt x="1107" y="2855"/>
                  </a:cubicBezTo>
                  <a:cubicBezTo>
                    <a:pt x="1107" y="2096"/>
                    <a:pt x="1276" y="1737"/>
                    <a:pt x="1471" y="1322"/>
                  </a:cubicBezTo>
                  <a:cubicBezTo>
                    <a:pt x="1602" y="1043"/>
                    <a:pt x="1744" y="742"/>
                    <a:pt x="1839" y="335"/>
                  </a:cubicBezTo>
                  <a:cubicBezTo>
                    <a:pt x="1882" y="159"/>
                    <a:pt x="1743" y="1"/>
                    <a:pt x="1576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10875422" y="3678876"/>
              <a:ext cx="40811" cy="203114"/>
            </a:xfrm>
            <a:custGeom>
              <a:rect b="b" l="l" r="r" t="t"/>
              <a:pathLst>
                <a:path extrusionOk="0" h="9730" w="1955">
                  <a:moveTo>
                    <a:pt x="1231" y="0"/>
                  </a:moveTo>
                  <a:cubicBezTo>
                    <a:pt x="1203" y="0"/>
                    <a:pt x="1174" y="5"/>
                    <a:pt x="1145" y="14"/>
                  </a:cubicBezTo>
                  <a:lnTo>
                    <a:pt x="409" y="258"/>
                  </a:lnTo>
                  <a:cubicBezTo>
                    <a:pt x="331" y="284"/>
                    <a:pt x="269" y="343"/>
                    <a:pt x="241" y="422"/>
                  </a:cubicBezTo>
                  <a:cubicBezTo>
                    <a:pt x="105" y="795"/>
                    <a:pt x="1" y="1258"/>
                    <a:pt x="1" y="1924"/>
                  </a:cubicBezTo>
                  <a:cubicBezTo>
                    <a:pt x="1" y="2968"/>
                    <a:pt x="257" y="3514"/>
                    <a:pt x="484" y="3996"/>
                  </a:cubicBezTo>
                  <a:cubicBezTo>
                    <a:pt x="680" y="4412"/>
                    <a:pt x="849" y="4769"/>
                    <a:pt x="849" y="5528"/>
                  </a:cubicBezTo>
                  <a:cubicBezTo>
                    <a:pt x="849" y="6287"/>
                    <a:pt x="680" y="6647"/>
                    <a:pt x="484" y="7061"/>
                  </a:cubicBezTo>
                  <a:cubicBezTo>
                    <a:pt x="257" y="7544"/>
                    <a:pt x="1" y="8090"/>
                    <a:pt x="1" y="9134"/>
                  </a:cubicBezTo>
                  <a:cubicBezTo>
                    <a:pt x="1" y="9463"/>
                    <a:pt x="248" y="9730"/>
                    <a:pt x="554" y="9730"/>
                  </a:cubicBezTo>
                  <a:cubicBezTo>
                    <a:pt x="860" y="9730"/>
                    <a:pt x="1108" y="9463"/>
                    <a:pt x="1108" y="9134"/>
                  </a:cubicBezTo>
                  <a:cubicBezTo>
                    <a:pt x="1108" y="8375"/>
                    <a:pt x="1276" y="8016"/>
                    <a:pt x="1471" y="7601"/>
                  </a:cubicBezTo>
                  <a:cubicBezTo>
                    <a:pt x="1698" y="7118"/>
                    <a:pt x="1954" y="6572"/>
                    <a:pt x="1954" y="5528"/>
                  </a:cubicBezTo>
                  <a:cubicBezTo>
                    <a:pt x="1954" y="4486"/>
                    <a:pt x="1698" y="3939"/>
                    <a:pt x="1471" y="3457"/>
                  </a:cubicBezTo>
                  <a:cubicBezTo>
                    <a:pt x="1276" y="3041"/>
                    <a:pt x="1108" y="2683"/>
                    <a:pt x="1108" y="1924"/>
                  </a:cubicBezTo>
                  <a:cubicBezTo>
                    <a:pt x="1108" y="1165"/>
                    <a:pt x="1276" y="806"/>
                    <a:pt x="1471" y="391"/>
                  </a:cubicBezTo>
                  <a:cubicBezTo>
                    <a:pt x="1471" y="390"/>
                    <a:pt x="1472" y="388"/>
                    <a:pt x="1474" y="386"/>
                  </a:cubicBezTo>
                  <a:cubicBezTo>
                    <a:pt x="1561" y="199"/>
                    <a:pt x="1418" y="0"/>
                    <a:pt x="1231" y="0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10823799" y="3698206"/>
              <a:ext cx="40811" cy="183783"/>
            </a:xfrm>
            <a:custGeom>
              <a:rect b="b" l="l" r="r" t="t"/>
              <a:pathLst>
                <a:path extrusionOk="0" h="8804" w="1955">
                  <a:moveTo>
                    <a:pt x="901" y="1"/>
                  </a:moveTo>
                  <a:cubicBezTo>
                    <a:pt x="873" y="1"/>
                    <a:pt x="844" y="5"/>
                    <a:pt x="815" y="15"/>
                  </a:cubicBezTo>
                  <a:lnTo>
                    <a:pt x="213" y="213"/>
                  </a:lnTo>
                  <a:cubicBezTo>
                    <a:pt x="111" y="247"/>
                    <a:pt x="39" y="338"/>
                    <a:pt x="29" y="443"/>
                  </a:cubicBezTo>
                  <a:cubicBezTo>
                    <a:pt x="10" y="627"/>
                    <a:pt x="0" y="813"/>
                    <a:pt x="1" y="998"/>
                  </a:cubicBezTo>
                  <a:cubicBezTo>
                    <a:pt x="1" y="2042"/>
                    <a:pt x="258" y="2588"/>
                    <a:pt x="485" y="3070"/>
                  </a:cubicBezTo>
                  <a:cubicBezTo>
                    <a:pt x="680" y="3486"/>
                    <a:pt x="849" y="3843"/>
                    <a:pt x="849" y="4602"/>
                  </a:cubicBezTo>
                  <a:cubicBezTo>
                    <a:pt x="849" y="5361"/>
                    <a:pt x="680" y="5720"/>
                    <a:pt x="485" y="6135"/>
                  </a:cubicBezTo>
                  <a:cubicBezTo>
                    <a:pt x="258" y="6618"/>
                    <a:pt x="1" y="7164"/>
                    <a:pt x="1" y="8208"/>
                  </a:cubicBezTo>
                  <a:cubicBezTo>
                    <a:pt x="1" y="8537"/>
                    <a:pt x="248" y="8804"/>
                    <a:pt x="555" y="8804"/>
                  </a:cubicBezTo>
                  <a:cubicBezTo>
                    <a:pt x="860" y="8804"/>
                    <a:pt x="1107" y="8537"/>
                    <a:pt x="1107" y="8208"/>
                  </a:cubicBezTo>
                  <a:cubicBezTo>
                    <a:pt x="1107" y="7449"/>
                    <a:pt x="1277" y="7090"/>
                    <a:pt x="1472" y="6675"/>
                  </a:cubicBezTo>
                  <a:cubicBezTo>
                    <a:pt x="1698" y="6192"/>
                    <a:pt x="1955" y="5646"/>
                    <a:pt x="1955" y="4602"/>
                  </a:cubicBezTo>
                  <a:cubicBezTo>
                    <a:pt x="1955" y="3558"/>
                    <a:pt x="1698" y="3013"/>
                    <a:pt x="1472" y="2531"/>
                  </a:cubicBezTo>
                  <a:cubicBezTo>
                    <a:pt x="1277" y="2115"/>
                    <a:pt x="1107" y="1757"/>
                    <a:pt x="1107" y="998"/>
                  </a:cubicBezTo>
                  <a:cubicBezTo>
                    <a:pt x="1105" y="771"/>
                    <a:pt x="1124" y="546"/>
                    <a:pt x="1164" y="323"/>
                  </a:cubicBezTo>
                  <a:cubicBezTo>
                    <a:pt x="1198" y="150"/>
                    <a:pt x="1063" y="1"/>
                    <a:pt x="901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10789837" y="3849128"/>
              <a:ext cx="446641" cy="219709"/>
            </a:xfrm>
            <a:custGeom>
              <a:rect b="b" l="l" r="r" t="t"/>
              <a:pathLst>
                <a:path extrusionOk="0" h="10525" w="21396">
                  <a:moveTo>
                    <a:pt x="222" y="0"/>
                  </a:moveTo>
                  <a:cubicBezTo>
                    <a:pt x="98" y="0"/>
                    <a:pt x="0" y="108"/>
                    <a:pt x="12" y="232"/>
                  </a:cubicBezTo>
                  <a:cubicBezTo>
                    <a:pt x="229" y="2402"/>
                    <a:pt x="1177" y="6392"/>
                    <a:pt x="5091" y="8887"/>
                  </a:cubicBezTo>
                  <a:cubicBezTo>
                    <a:pt x="5122" y="8906"/>
                    <a:pt x="5154" y="8921"/>
                    <a:pt x="5189" y="8931"/>
                  </a:cubicBezTo>
                  <a:lnTo>
                    <a:pt x="5189" y="9774"/>
                  </a:lnTo>
                  <a:cubicBezTo>
                    <a:pt x="5189" y="10188"/>
                    <a:pt x="5525" y="10524"/>
                    <a:pt x="5939" y="10524"/>
                  </a:cubicBezTo>
                  <a:lnTo>
                    <a:pt x="15460" y="10524"/>
                  </a:lnTo>
                  <a:cubicBezTo>
                    <a:pt x="15873" y="10524"/>
                    <a:pt x="16209" y="10188"/>
                    <a:pt x="16209" y="9774"/>
                  </a:cubicBezTo>
                  <a:lnTo>
                    <a:pt x="16209" y="8931"/>
                  </a:lnTo>
                  <a:cubicBezTo>
                    <a:pt x="16243" y="8920"/>
                    <a:pt x="16273" y="8906"/>
                    <a:pt x="16303" y="8887"/>
                  </a:cubicBezTo>
                  <a:cubicBezTo>
                    <a:pt x="20217" y="6393"/>
                    <a:pt x="21166" y="2403"/>
                    <a:pt x="21382" y="233"/>
                  </a:cubicBezTo>
                  <a:cubicBezTo>
                    <a:pt x="21395" y="108"/>
                    <a:pt x="21298" y="0"/>
                    <a:pt x="21172" y="0"/>
                  </a:cubicBez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10898091" y="4035516"/>
              <a:ext cx="230126" cy="33296"/>
            </a:xfrm>
            <a:custGeom>
              <a:rect b="b" l="l" r="r" t="t"/>
              <a:pathLst>
                <a:path extrusionOk="0" h="1595" w="11024">
                  <a:moveTo>
                    <a:pt x="0" y="1"/>
                  </a:moveTo>
                  <a:lnTo>
                    <a:pt x="4" y="2"/>
                  </a:lnTo>
                  <a:lnTo>
                    <a:pt x="4" y="845"/>
                  </a:lnTo>
                  <a:cubicBezTo>
                    <a:pt x="3" y="1258"/>
                    <a:pt x="339" y="1594"/>
                    <a:pt x="753" y="1594"/>
                  </a:cubicBezTo>
                  <a:lnTo>
                    <a:pt x="10274" y="1594"/>
                  </a:lnTo>
                  <a:cubicBezTo>
                    <a:pt x="10687" y="1594"/>
                    <a:pt x="11023" y="1258"/>
                    <a:pt x="11023" y="845"/>
                  </a:cubicBezTo>
                  <a:lnTo>
                    <a:pt x="11023" y="1"/>
                  </a:ln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0"/>
          <p:cNvGrpSpPr/>
          <p:nvPr/>
        </p:nvGrpSpPr>
        <p:grpSpPr>
          <a:xfrm flipH="1">
            <a:off x="7493705" y="39682"/>
            <a:ext cx="1239173" cy="935068"/>
            <a:chOff x="627075" y="238125"/>
            <a:chExt cx="6364525" cy="5238475"/>
          </a:xfrm>
        </p:grpSpPr>
        <p:sp>
          <p:nvSpPr>
            <p:cNvPr id="473" name="Google Shape;473;p50"/>
            <p:cNvSpPr/>
            <p:nvPr/>
          </p:nvSpPr>
          <p:spPr>
            <a:xfrm>
              <a:off x="2501675" y="901550"/>
              <a:ext cx="27825" cy="27300"/>
            </a:xfrm>
            <a:custGeom>
              <a:rect b="b" l="l" r="r" t="t"/>
              <a:pathLst>
                <a:path extrusionOk="0" h="1092" w="1113">
                  <a:moveTo>
                    <a:pt x="359" y="1"/>
                  </a:moveTo>
                  <a:cubicBezTo>
                    <a:pt x="239" y="363"/>
                    <a:pt x="124" y="729"/>
                    <a:pt x="1" y="1091"/>
                  </a:cubicBezTo>
                  <a:lnTo>
                    <a:pt x="1113" y="779"/>
                  </a:lnTo>
                  <a:cubicBezTo>
                    <a:pt x="856" y="524"/>
                    <a:pt x="613" y="257"/>
                    <a:pt x="359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4029250" y="3297875"/>
              <a:ext cx="5975" cy="3150"/>
            </a:xfrm>
            <a:custGeom>
              <a:rect b="b" l="l" r="r" t="t"/>
              <a:pathLst>
                <a:path extrusionOk="0" h="126" w="239">
                  <a:moveTo>
                    <a:pt x="5" y="1"/>
                  </a:moveTo>
                  <a:lnTo>
                    <a:pt x="5" y="20"/>
                  </a:lnTo>
                  <a:cubicBezTo>
                    <a:pt x="5" y="23"/>
                    <a:pt x="3" y="26"/>
                    <a:pt x="1" y="27"/>
                  </a:cubicBezTo>
                  <a:cubicBezTo>
                    <a:pt x="53" y="90"/>
                    <a:pt x="131" y="125"/>
                    <a:pt x="212" y="125"/>
                  </a:cubicBezTo>
                  <a:cubicBezTo>
                    <a:pt x="221" y="125"/>
                    <a:pt x="229" y="125"/>
                    <a:pt x="238" y="124"/>
                  </a:cubicBezTo>
                  <a:lnTo>
                    <a:pt x="238" y="102"/>
                  </a:lnTo>
                  <a:cubicBezTo>
                    <a:pt x="231" y="102"/>
                    <a:pt x="225" y="104"/>
                    <a:pt x="218" y="104"/>
                  </a:cubicBezTo>
                  <a:cubicBezTo>
                    <a:pt x="217" y="108"/>
                    <a:pt x="213" y="110"/>
                    <a:pt x="209" y="110"/>
                  </a:cubicBezTo>
                  <a:cubicBezTo>
                    <a:pt x="205" y="110"/>
                    <a:pt x="201" y="108"/>
                    <a:pt x="199" y="104"/>
                  </a:cubicBezTo>
                  <a:cubicBezTo>
                    <a:pt x="190" y="104"/>
                    <a:pt x="180" y="102"/>
                    <a:pt x="170" y="101"/>
                  </a:cubicBezTo>
                  <a:cubicBezTo>
                    <a:pt x="170" y="108"/>
                    <a:pt x="165" y="111"/>
                    <a:pt x="160" y="111"/>
                  </a:cubicBezTo>
                  <a:cubicBezTo>
                    <a:pt x="155" y="111"/>
                    <a:pt x="150" y="108"/>
                    <a:pt x="150" y="101"/>
                  </a:cubicBezTo>
                  <a:lnTo>
                    <a:pt x="150" y="98"/>
                  </a:lnTo>
                  <a:cubicBezTo>
                    <a:pt x="143" y="97"/>
                    <a:pt x="134" y="94"/>
                    <a:pt x="127" y="91"/>
                  </a:cubicBezTo>
                  <a:cubicBezTo>
                    <a:pt x="125" y="92"/>
                    <a:pt x="123" y="92"/>
                    <a:pt x="122" y="92"/>
                  </a:cubicBezTo>
                  <a:cubicBezTo>
                    <a:pt x="117" y="92"/>
                    <a:pt x="113" y="89"/>
                    <a:pt x="112" y="85"/>
                  </a:cubicBezTo>
                  <a:cubicBezTo>
                    <a:pt x="93" y="78"/>
                    <a:pt x="77" y="68"/>
                    <a:pt x="61" y="56"/>
                  </a:cubicBezTo>
                  <a:cubicBezTo>
                    <a:pt x="59" y="59"/>
                    <a:pt x="56" y="61"/>
                    <a:pt x="53" y="61"/>
                  </a:cubicBezTo>
                  <a:cubicBezTo>
                    <a:pt x="48" y="61"/>
                    <a:pt x="43" y="57"/>
                    <a:pt x="43" y="50"/>
                  </a:cubicBezTo>
                  <a:lnTo>
                    <a:pt x="43" y="42"/>
                  </a:lnTo>
                  <a:cubicBezTo>
                    <a:pt x="34" y="34"/>
                    <a:pt x="27" y="26"/>
                    <a:pt x="19" y="18"/>
                  </a:cubicBezTo>
                  <a:cubicBezTo>
                    <a:pt x="16" y="17"/>
                    <a:pt x="15" y="15"/>
                    <a:pt x="15" y="13"/>
                  </a:cubicBezTo>
                  <a:cubicBezTo>
                    <a:pt x="11" y="10"/>
                    <a:pt x="8" y="5"/>
                    <a:pt x="5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4027975" y="3296375"/>
              <a:ext cx="900" cy="1725"/>
            </a:xfrm>
            <a:custGeom>
              <a:rect b="b" l="l" r="r" t="t"/>
              <a:pathLst>
                <a:path extrusionOk="0" h="69" w="36">
                  <a:moveTo>
                    <a:pt x="18" y="0"/>
                  </a:moveTo>
                  <a:lnTo>
                    <a:pt x="1" y="4"/>
                  </a:lnTo>
                  <a:cubicBezTo>
                    <a:pt x="1" y="4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8" y="7"/>
                    <a:pt x="12" y="11"/>
                    <a:pt x="12" y="17"/>
                  </a:cubicBezTo>
                  <a:lnTo>
                    <a:pt x="12" y="32"/>
                  </a:lnTo>
                  <a:cubicBezTo>
                    <a:pt x="18" y="44"/>
                    <a:pt x="27" y="57"/>
                    <a:pt x="36" y="68"/>
                  </a:cubicBezTo>
                  <a:lnTo>
                    <a:pt x="36" y="32"/>
                  </a:lnTo>
                  <a:cubicBezTo>
                    <a:pt x="28" y="22"/>
                    <a:pt x="24" y="10"/>
                    <a:pt x="18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4027975" y="3296225"/>
              <a:ext cx="500" cy="275"/>
            </a:xfrm>
            <a:custGeom>
              <a:rect b="b" l="l" r="r" t="t"/>
              <a:pathLst>
                <a:path extrusionOk="0" h="11" w="20">
                  <a:moveTo>
                    <a:pt x="12" y="0"/>
                  </a:moveTo>
                  <a:cubicBezTo>
                    <a:pt x="7" y="0"/>
                    <a:pt x="2" y="5"/>
                    <a:pt x="1" y="10"/>
                  </a:cubicBezTo>
                  <a:lnTo>
                    <a:pt x="20" y="6"/>
                  </a:lnTo>
                  <a:cubicBezTo>
                    <a:pt x="17" y="2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4027975" y="3296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2"/>
                    <a:pt x="1" y="3"/>
                  </a:cubicBezTo>
                  <a:cubicBezTo>
                    <a:pt x="4" y="10"/>
                    <a:pt x="8" y="18"/>
                    <a:pt x="12" y="25"/>
                  </a:cubicBezTo>
                  <a:lnTo>
                    <a:pt x="12" y="10"/>
                  </a:lnTo>
                  <a:cubicBezTo>
                    <a:pt x="12" y="5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4026450" y="3296550"/>
              <a:ext cx="475" cy="225"/>
            </a:xfrm>
            <a:custGeom>
              <a:rect b="b" l="l" r="r" t="t"/>
              <a:pathLst>
                <a:path extrusionOk="0" h="9" w="19">
                  <a:moveTo>
                    <a:pt x="10" y="1"/>
                  </a:moveTo>
                  <a:cubicBezTo>
                    <a:pt x="5" y="1"/>
                    <a:pt x="1" y="4"/>
                    <a:pt x="1" y="9"/>
                  </a:cubicBezTo>
                  <a:lnTo>
                    <a:pt x="18" y="6"/>
                  </a:lnTo>
                  <a:cubicBezTo>
                    <a:pt x="16" y="2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4025025" y="3296775"/>
              <a:ext cx="525" cy="350"/>
            </a:xfrm>
            <a:custGeom>
              <a:rect b="b" l="l" r="r" t="t"/>
              <a:pathLst>
                <a:path extrusionOk="0" h="14" w="21">
                  <a:moveTo>
                    <a:pt x="11" y="0"/>
                  </a:moveTo>
                  <a:cubicBezTo>
                    <a:pt x="6" y="0"/>
                    <a:pt x="1" y="4"/>
                    <a:pt x="1" y="12"/>
                  </a:cubicBezTo>
                  <a:lnTo>
                    <a:pt x="1" y="13"/>
                  </a:lnTo>
                  <a:lnTo>
                    <a:pt x="20" y="9"/>
                  </a:lnTo>
                  <a:cubicBezTo>
                    <a:pt x="20" y="3"/>
                    <a:pt x="15" y="0"/>
                    <a:pt x="11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4028825" y="3296275"/>
              <a:ext cx="525" cy="1625"/>
            </a:xfrm>
            <a:custGeom>
              <a:rect b="b" l="l" r="r" t="t"/>
              <a:pathLst>
                <a:path extrusionOk="0" h="65" w="21">
                  <a:moveTo>
                    <a:pt x="10" y="0"/>
                  </a:moveTo>
                  <a:cubicBezTo>
                    <a:pt x="6" y="0"/>
                    <a:pt x="1" y="3"/>
                    <a:pt x="2" y="10"/>
                  </a:cubicBezTo>
                  <a:lnTo>
                    <a:pt x="2" y="36"/>
                  </a:lnTo>
                  <a:cubicBezTo>
                    <a:pt x="7" y="45"/>
                    <a:pt x="13" y="55"/>
                    <a:pt x="20" y="65"/>
                  </a:cubicBezTo>
                  <a:lnTo>
                    <a:pt x="20" y="10"/>
                  </a:lnTo>
                  <a:cubicBezTo>
                    <a:pt x="20" y="3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4028825" y="32980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2" y="1"/>
                  </a:moveTo>
                  <a:lnTo>
                    <a:pt x="2" y="12"/>
                  </a:lnTo>
                  <a:cubicBezTo>
                    <a:pt x="0" y="19"/>
                    <a:pt x="6" y="23"/>
                    <a:pt x="11" y="23"/>
                  </a:cubicBezTo>
                  <a:cubicBezTo>
                    <a:pt x="13" y="23"/>
                    <a:pt x="15" y="22"/>
                    <a:pt x="16" y="21"/>
                  </a:cubicBezTo>
                  <a:cubicBezTo>
                    <a:pt x="12" y="14"/>
                    <a:pt x="6" y="8"/>
                    <a:pt x="2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028850" y="3297125"/>
              <a:ext cx="500" cy="1450"/>
            </a:xfrm>
            <a:custGeom>
              <a:rect b="b" l="l" r="r" t="t"/>
              <a:pathLst>
                <a:path extrusionOk="0" h="58" w="20">
                  <a:moveTo>
                    <a:pt x="1" y="1"/>
                  </a:moveTo>
                  <a:lnTo>
                    <a:pt x="1" y="37"/>
                  </a:lnTo>
                  <a:cubicBezTo>
                    <a:pt x="5" y="44"/>
                    <a:pt x="11" y="50"/>
                    <a:pt x="15" y="57"/>
                  </a:cubicBezTo>
                  <a:cubicBezTo>
                    <a:pt x="18" y="56"/>
                    <a:pt x="19" y="53"/>
                    <a:pt x="19" y="48"/>
                  </a:cubicBezTo>
                  <a:lnTo>
                    <a:pt x="19" y="30"/>
                  </a:lnTo>
                  <a:cubicBezTo>
                    <a:pt x="12" y="21"/>
                    <a:pt x="6" y="11"/>
                    <a:pt x="1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029575" y="3296275"/>
              <a:ext cx="525" cy="2100"/>
            </a:xfrm>
            <a:custGeom>
              <a:rect b="b" l="l" r="r" t="t"/>
              <a:pathLst>
                <a:path extrusionOk="0" h="84" w="21">
                  <a:moveTo>
                    <a:pt x="10" y="0"/>
                  </a:moveTo>
                  <a:cubicBezTo>
                    <a:pt x="5" y="0"/>
                    <a:pt x="1" y="3"/>
                    <a:pt x="1" y="10"/>
                  </a:cubicBezTo>
                  <a:lnTo>
                    <a:pt x="1" y="72"/>
                  </a:lnTo>
                  <a:cubicBezTo>
                    <a:pt x="1" y="74"/>
                    <a:pt x="1" y="75"/>
                    <a:pt x="1" y="77"/>
                  </a:cubicBezTo>
                  <a:lnTo>
                    <a:pt x="5" y="81"/>
                  </a:lnTo>
                  <a:cubicBezTo>
                    <a:pt x="7" y="83"/>
                    <a:pt x="8" y="83"/>
                    <a:pt x="10" y="83"/>
                  </a:cubicBezTo>
                  <a:cubicBezTo>
                    <a:pt x="15" y="83"/>
                    <a:pt x="20" y="78"/>
                    <a:pt x="19" y="72"/>
                  </a:cubicBezTo>
                  <a:lnTo>
                    <a:pt x="19" y="10"/>
                  </a:lnTo>
                  <a:cubicBezTo>
                    <a:pt x="19" y="3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4029575" y="3298175"/>
              <a:ext cx="125" cy="125"/>
            </a:xfrm>
            <a:custGeom>
              <a:rect b="b" l="l" r="r" t="t"/>
              <a:pathLst>
                <a:path extrusionOk="0" h="5" w="5">
                  <a:moveTo>
                    <a:pt x="5" y="5"/>
                  </a:moveTo>
                  <a:lnTo>
                    <a:pt x="1" y="1"/>
                  </a:lnTo>
                  <a:cubicBezTo>
                    <a:pt x="2" y="2"/>
                    <a:pt x="3" y="3"/>
                    <a:pt x="5" y="5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4030300" y="3296275"/>
              <a:ext cx="500" cy="2975"/>
            </a:xfrm>
            <a:custGeom>
              <a:rect b="b" l="l" r="r" t="t"/>
              <a:pathLst>
                <a:path extrusionOk="0" h="119" w="20">
                  <a:moveTo>
                    <a:pt x="10" y="0"/>
                  </a:moveTo>
                  <a:cubicBezTo>
                    <a:pt x="5" y="0"/>
                    <a:pt x="1" y="3"/>
                    <a:pt x="1" y="10"/>
                  </a:cubicBezTo>
                  <a:lnTo>
                    <a:pt x="1" y="104"/>
                  </a:lnTo>
                  <a:cubicBezTo>
                    <a:pt x="6" y="110"/>
                    <a:pt x="12" y="114"/>
                    <a:pt x="18" y="119"/>
                  </a:cubicBezTo>
                  <a:cubicBezTo>
                    <a:pt x="19" y="117"/>
                    <a:pt x="19" y="116"/>
                    <a:pt x="19" y="114"/>
                  </a:cubicBezTo>
                  <a:lnTo>
                    <a:pt x="19" y="10"/>
                  </a:lnTo>
                  <a:cubicBezTo>
                    <a:pt x="19" y="3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4030300" y="32988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" y="0"/>
                  </a:moveTo>
                  <a:lnTo>
                    <a:pt x="1" y="10"/>
                  </a:lnTo>
                  <a:cubicBezTo>
                    <a:pt x="1" y="16"/>
                    <a:pt x="5" y="20"/>
                    <a:pt x="10" y="20"/>
                  </a:cubicBezTo>
                  <a:cubicBezTo>
                    <a:pt x="13" y="20"/>
                    <a:pt x="16" y="18"/>
                    <a:pt x="18" y="15"/>
                  </a:cubicBezTo>
                  <a:cubicBezTo>
                    <a:pt x="12" y="10"/>
                    <a:pt x="6" y="6"/>
                    <a:pt x="1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4031275" y="3295500"/>
              <a:ext cx="500" cy="4150"/>
            </a:xfrm>
            <a:custGeom>
              <a:rect b="b" l="l" r="r" t="t"/>
              <a:pathLst>
                <a:path extrusionOk="0" h="166" w="20">
                  <a:moveTo>
                    <a:pt x="20" y="0"/>
                  </a:moveTo>
                  <a:lnTo>
                    <a:pt x="1" y="6"/>
                  </a:lnTo>
                  <a:lnTo>
                    <a:pt x="1" y="155"/>
                  </a:lnTo>
                  <a:cubicBezTo>
                    <a:pt x="1" y="162"/>
                    <a:pt x="5" y="165"/>
                    <a:pt x="10" y="165"/>
                  </a:cubicBezTo>
                  <a:cubicBezTo>
                    <a:pt x="15" y="165"/>
                    <a:pt x="20" y="162"/>
                    <a:pt x="20" y="155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4031275" y="3295250"/>
              <a:ext cx="500" cy="425"/>
            </a:xfrm>
            <a:custGeom>
              <a:rect b="b" l="l" r="r" t="t"/>
              <a:pathLst>
                <a:path extrusionOk="0" h="17" w="20">
                  <a:moveTo>
                    <a:pt x="10" y="0"/>
                  </a:moveTo>
                  <a:cubicBezTo>
                    <a:pt x="5" y="0"/>
                    <a:pt x="1" y="4"/>
                    <a:pt x="1" y="10"/>
                  </a:cubicBezTo>
                  <a:lnTo>
                    <a:pt x="1" y="16"/>
                  </a:lnTo>
                  <a:lnTo>
                    <a:pt x="20" y="10"/>
                  </a:lnTo>
                  <a:cubicBezTo>
                    <a:pt x="20" y="4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4032000" y="3295325"/>
              <a:ext cx="525" cy="4800"/>
            </a:xfrm>
            <a:custGeom>
              <a:rect b="b" l="l" r="r" t="t"/>
              <a:pathLst>
                <a:path extrusionOk="0" h="192" w="21">
                  <a:moveTo>
                    <a:pt x="21" y="0"/>
                  </a:moveTo>
                  <a:lnTo>
                    <a:pt x="1" y="4"/>
                  </a:lnTo>
                  <a:lnTo>
                    <a:pt x="1" y="183"/>
                  </a:lnTo>
                  <a:cubicBezTo>
                    <a:pt x="1" y="184"/>
                    <a:pt x="1" y="186"/>
                    <a:pt x="1" y="187"/>
                  </a:cubicBezTo>
                  <a:cubicBezTo>
                    <a:pt x="5" y="189"/>
                    <a:pt x="11" y="190"/>
                    <a:pt x="15" y="191"/>
                  </a:cubicBezTo>
                  <a:cubicBezTo>
                    <a:pt x="18" y="190"/>
                    <a:pt x="21" y="187"/>
                    <a:pt x="21" y="18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4031975" y="3295025"/>
              <a:ext cx="575" cy="425"/>
            </a:xfrm>
            <a:custGeom>
              <a:rect b="b" l="l" r="r" t="t"/>
              <a:pathLst>
                <a:path extrusionOk="0" h="17" w="23">
                  <a:moveTo>
                    <a:pt x="12" y="0"/>
                  </a:moveTo>
                  <a:cubicBezTo>
                    <a:pt x="6" y="0"/>
                    <a:pt x="1" y="3"/>
                    <a:pt x="2" y="8"/>
                  </a:cubicBezTo>
                  <a:lnTo>
                    <a:pt x="2" y="16"/>
                  </a:lnTo>
                  <a:lnTo>
                    <a:pt x="22" y="12"/>
                  </a:lnTo>
                  <a:lnTo>
                    <a:pt x="22" y="8"/>
                  </a:lnTo>
                  <a:cubicBezTo>
                    <a:pt x="23" y="3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4032050" y="3300000"/>
              <a:ext cx="350" cy="150"/>
            </a:xfrm>
            <a:custGeom>
              <a:rect b="b" l="l" r="r" t="t"/>
              <a:pathLst>
                <a:path extrusionOk="0" h="6" w="14">
                  <a:moveTo>
                    <a:pt x="0" y="0"/>
                  </a:moveTo>
                  <a:lnTo>
                    <a:pt x="0" y="0"/>
                  </a:lnTo>
                  <a:cubicBezTo>
                    <a:pt x="1" y="4"/>
                    <a:pt x="5" y="6"/>
                    <a:pt x="8" y="6"/>
                  </a:cubicBezTo>
                  <a:cubicBezTo>
                    <a:pt x="10" y="6"/>
                    <a:pt x="12" y="5"/>
                    <a:pt x="13" y="4"/>
                  </a:cubicBezTo>
                  <a:cubicBezTo>
                    <a:pt x="9" y="3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4032975" y="3295025"/>
              <a:ext cx="550" cy="5425"/>
            </a:xfrm>
            <a:custGeom>
              <a:rect b="b" l="l" r="r" t="t"/>
              <a:pathLst>
                <a:path extrusionOk="0" h="217" w="22">
                  <a:moveTo>
                    <a:pt x="17" y="0"/>
                  </a:moveTo>
                  <a:lnTo>
                    <a:pt x="1" y="6"/>
                  </a:lnTo>
                  <a:cubicBezTo>
                    <a:pt x="1" y="6"/>
                    <a:pt x="1" y="8"/>
                    <a:pt x="1" y="8"/>
                  </a:cubicBezTo>
                  <a:lnTo>
                    <a:pt x="1" y="212"/>
                  </a:lnTo>
                  <a:cubicBezTo>
                    <a:pt x="8" y="214"/>
                    <a:pt x="14" y="215"/>
                    <a:pt x="21" y="216"/>
                  </a:cubicBezTo>
                  <a:lnTo>
                    <a:pt x="21" y="9"/>
                  </a:lnTo>
                  <a:cubicBezTo>
                    <a:pt x="21" y="6"/>
                    <a:pt x="20" y="3"/>
                    <a:pt x="17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4032975" y="3294975"/>
              <a:ext cx="425" cy="225"/>
            </a:xfrm>
            <a:custGeom>
              <a:rect b="b" l="l" r="r" t="t"/>
              <a:pathLst>
                <a:path extrusionOk="0" h="9" w="17">
                  <a:moveTo>
                    <a:pt x="12" y="0"/>
                  </a:moveTo>
                  <a:cubicBezTo>
                    <a:pt x="7" y="0"/>
                    <a:pt x="3" y="3"/>
                    <a:pt x="1" y="8"/>
                  </a:cubicBezTo>
                  <a:lnTo>
                    <a:pt x="17" y="2"/>
                  </a:ln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4032975" y="3300325"/>
              <a:ext cx="550" cy="375"/>
            </a:xfrm>
            <a:custGeom>
              <a:rect b="b" l="l" r="r" t="t"/>
              <a:pathLst>
                <a:path extrusionOk="0" h="15" w="22">
                  <a:moveTo>
                    <a:pt x="1" y="0"/>
                  </a:moveTo>
                  <a:lnTo>
                    <a:pt x="1" y="4"/>
                  </a:lnTo>
                  <a:cubicBezTo>
                    <a:pt x="1" y="11"/>
                    <a:pt x="6" y="14"/>
                    <a:pt x="10" y="14"/>
                  </a:cubicBezTo>
                  <a:cubicBezTo>
                    <a:pt x="15" y="14"/>
                    <a:pt x="20" y="11"/>
                    <a:pt x="21" y="4"/>
                  </a:cubicBezTo>
                  <a:cubicBezTo>
                    <a:pt x="14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4034225" y="3294700"/>
              <a:ext cx="475" cy="5775"/>
            </a:xfrm>
            <a:custGeom>
              <a:rect b="b" l="l" r="r" t="t"/>
              <a:pathLst>
                <a:path extrusionOk="0" h="231" w="19">
                  <a:moveTo>
                    <a:pt x="10" y="0"/>
                  </a:moveTo>
                  <a:lnTo>
                    <a:pt x="3" y="3"/>
                  </a:lnTo>
                  <a:cubicBezTo>
                    <a:pt x="2" y="5"/>
                    <a:pt x="0" y="8"/>
                    <a:pt x="0" y="11"/>
                  </a:cubicBezTo>
                  <a:lnTo>
                    <a:pt x="0" y="228"/>
                  </a:lnTo>
                  <a:cubicBezTo>
                    <a:pt x="0" y="229"/>
                    <a:pt x="0" y="229"/>
                    <a:pt x="0" y="231"/>
                  </a:cubicBezTo>
                  <a:lnTo>
                    <a:pt x="18" y="231"/>
                  </a:lnTo>
                  <a:cubicBezTo>
                    <a:pt x="18" y="229"/>
                    <a:pt x="18" y="229"/>
                    <a:pt x="18" y="229"/>
                  </a:cubicBezTo>
                  <a:lnTo>
                    <a:pt x="19" y="11"/>
                  </a:lnTo>
                  <a:cubicBezTo>
                    <a:pt x="19" y="6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4034300" y="3294700"/>
              <a:ext cx="200" cy="100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cubicBezTo>
                    <a:pt x="4" y="0"/>
                    <a:pt x="3" y="2"/>
                    <a:pt x="0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4034225" y="3300450"/>
              <a:ext cx="475" cy="200"/>
            </a:xfrm>
            <a:custGeom>
              <a:rect b="b" l="l" r="r" t="t"/>
              <a:pathLst>
                <a:path extrusionOk="0" h="8" w="19">
                  <a:moveTo>
                    <a:pt x="19" y="1"/>
                  </a:moveTo>
                  <a:cubicBezTo>
                    <a:pt x="15" y="1"/>
                    <a:pt x="11" y="2"/>
                    <a:pt x="6" y="2"/>
                  </a:cubicBezTo>
                  <a:cubicBezTo>
                    <a:pt x="4" y="2"/>
                    <a:pt x="2" y="1"/>
                    <a:pt x="0" y="1"/>
                  </a:cubicBezTo>
                  <a:lnTo>
                    <a:pt x="0" y="1"/>
                  </a:lnTo>
                  <a:cubicBezTo>
                    <a:pt x="2" y="5"/>
                    <a:pt x="5" y="7"/>
                    <a:pt x="9" y="7"/>
                  </a:cubicBezTo>
                  <a:cubicBezTo>
                    <a:pt x="13" y="7"/>
                    <a:pt x="17" y="5"/>
                    <a:pt x="19" y="1"/>
                  </a:cubicBezTo>
                  <a:close/>
                </a:path>
              </a:pathLst>
            </a:custGeom>
            <a:solidFill>
              <a:srgbClr val="FAF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963450" y="4087200"/>
              <a:ext cx="5799125" cy="827050"/>
            </a:xfrm>
            <a:custGeom>
              <a:rect b="b" l="l" r="r" t="t"/>
              <a:pathLst>
                <a:path extrusionOk="0" h="33082" w="231965">
                  <a:moveTo>
                    <a:pt x="1" y="0"/>
                  </a:moveTo>
                  <a:lnTo>
                    <a:pt x="1" y="33082"/>
                  </a:lnTo>
                  <a:lnTo>
                    <a:pt x="231965" y="33082"/>
                  </a:lnTo>
                  <a:lnTo>
                    <a:pt x="231965" y="0"/>
                  </a:lnTo>
                  <a:close/>
                </a:path>
              </a:pathLst>
            </a:custGeom>
            <a:solidFill>
              <a:srgbClr val="301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703575" y="1850425"/>
              <a:ext cx="6190150" cy="3063825"/>
            </a:xfrm>
            <a:custGeom>
              <a:rect b="b" l="l" r="r" t="t"/>
              <a:pathLst>
                <a:path extrusionOk="0" h="122553" w="247606">
                  <a:moveTo>
                    <a:pt x="5391" y="1"/>
                  </a:moveTo>
                  <a:cubicBezTo>
                    <a:pt x="2414" y="1"/>
                    <a:pt x="1" y="2569"/>
                    <a:pt x="1" y="5735"/>
                  </a:cubicBezTo>
                  <a:lnTo>
                    <a:pt x="1" y="122553"/>
                  </a:lnTo>
                  <a:lnTo>
                    <a:pt x="25197" y="122553"/>
                  </a:lnTo>
                  <a:cubicBezTo>
                    <a:pt x="25197" y="106906"/>
                    <a:pt x="37119" y="94221"/>
                    <a:pt x="51825" y="94221"/>
                  </a:cubicBezTo>
                  <a:cubicBezTo>
                    <a:pt x="66532" y="94221"/>
                    <a:pt x="78454" y="106906"/>
                    <a:pt x="78454" y="122553"/>
                  </a:cubicBezTo>
                  <a:lnTo>
                    <a:pt x="181353" y="122553"/>
                  </a:lnTo>
                  <a:cubicBezTo>
                    <a:pt x="181353" y="106906"/>
                    <a:pt x="193276" y="94221"/>
                    <a:pt x="207982" y="94221"/>
                  </a:cubicBezTo>
                  <a:cubicBezTo>
                    <a:pt x="222689" y="94221"/>
                    <a:pt x="234611" y="106906"/>
                    <a:pt x="234611" y="122553"/>
                  </a:cubicBezTo>
                  <a:lnTo>
                    <a:pt x="247606" y="122553"/>
                  </a:lnTo>
                  <a:lnTo>
                    <a:pt x="247606" y="82730"/>
                  </a:lnTo>
                  <a:cubicBezTo>
                    <a:pt x="247606" y="80694"/>
                    <a:pt x="246555" y="78822"/>
                    <a:pt x="244868" y="77860"/>
                  </a:cubicBezTo>
                  <a:lnTo>
                    <a:pt x="215841" y="61277"/>
                  </a:lnTo>
                  <a:lnTo>
                    <a:pt x="190582" y="3911"/>
                  </a:lnTo>
                  <a:cubicBezTo>
                    <a:pt x="189531" y="1525"/>
                    <a:pt x="187277" y="1"/>
                    <a:pt x="184801" y="1"/>
                  </a:cubicBez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1473650" y="4351875"/>
              <a:ext cx="1057100" cy="1124725"/>
            </a:xfrm>
            <a:custGeom>
              <a:rect b="b" l="l" r="r" t="t"/>
              <a:pathLst>
                <a:path extrusionOk="0" h="44989" w="42284">
                  <a:moveTo>
                    <a:pt x="21142" y="1"/>
                  </a:moveTo>
                  <a:cubicBezTo>
                    <a:pt x="15535" y="1"/>
                    <a:pt x="10157" y="2370"/>
                    <a:pt x="6193" y="6590"/>
                  </a:cubicBezTo>
                  <a:cubicBezTo>
                    <a:pt x="2227" y="10808"/>
                    <a:pt x="0" y="16529"/>
                    <a:pt x="0" y="22495"/>
                  </a:cubicBezTo>
                  <a:cubicBezTo>
                    <a:pt x="0" y="28461"/>
                    <a:pt x="2227" y="34182"/>
                    <a:pt x="6193" y="38401"/>
                  </a:cubicBezTo>
                  <a:cubicBezTo>
                    <a:pt x="10157" y="42619"/>
                    <a:pt x="15535" y="44988"/>
                    <a:pt x="21142" y="44988"/>
                  </a:cubicBezTo>
                  <a:cubicBezTo>
                    <a:pt x="26750" y="44988"/>
                    <a:pt x="32126" y="42619"/>
                    <a:pt x="36092" y="38401"/>
                  </a:cubicBezTo>
                  <a:cubicBezTo>
                    <a:pt x="40056" y="34182"/>
                    <a:pt x="42283" y="28461"/>
                    <a:pt x="42283" y="22495"/>
                  </a:cubicBezTo>
                  <a:cubicBezTo>
                    <a:pt x="42283" y="16529"/>
                    <a:pt x="40056" y="10808"/>
                    <a:pt x="36092" y="6590"/>
                  </a:cubicBezTo>
                  <a:cubicBezTo>
                    <a:pt x="32126" y="2370"/>
                    <a:pt x="26750" y="1"/>
                    <a:pt x="21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5371575" y="4351875"/>
              <a:ext cx="1057100" cy="1124725"/>
            </a:xfrm>
            <a:custGeom>
              <a:rect b="b" l="l" r="r" t="t"/>
              <a:pathLst>
                <a:path extrusionOk="0" h="44989" w="42284">
                  <a:moveTo>
                    <a:pt x="21143" y="1"/>
                  </a:moveTo>
                  <a:cubicBezTo>
                    <a:pt x="15536" y="1"/>
                    <a:pt x="10158" y="2370"/>
                    <a:pt x="6194" y="6590"/>
                  </a:cubicBezTo>
                  <a:cubicBezTo>
                    <a:pt x="2228" y="10808"/>
                    <a:pt x="1" y="16529"/>
                    <a:pt x="1" y="22495"/>
                  </a:cubicBezTo>
                  <a:cubicBezTo>
                    <a:pt x="1" y="28461"/>
                    <a:pt x="2228" y="34182"/>
                    <a:pt x="6194" y="38401"/>
                  </a:cubicBezTo>
                  <a:cubicBezTo>
                    <a:pt x="10158" y="42619"/>
                    <a:pt x="15536" y="44988"/>
                    <a:pt x="21143" y="44988"/>
                  </a:cubicBezTo>
                  <a:cubicBezTo>
                    <a:pt x="26750" y="44988"/>
                    <a:pt x="32127" y="42619"/>
                    <a:pt x="36092" y="38401"/>
                  </a:cubicBezTo>
                  <a:cubicBezTo>
                    <a:pt x="40057" y="34182"/>
                    <a:pt x="42284" y="28461"/>
                    <a:pt x="42284" y="22495"/>
                  </a:cubicBezTo>
                  <a:cubicBezTo>
                    <a:pt x="42284" y="16529"/>
                    <a:pt x="40057" y="10808"/>
                    <a:pt x="36092" y="6590"/>
                  </a:cubicBezTo>
                  <a:cubicBezTo>
                    <a:pt x="32127" y="2370"/>
                    <a:pt x="26750" y="1"/>
                    <a:pt x="21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848850" y="2198200"/>
              <a:ext cx="2949800" cy="1398600"/>
            </a:xfrm>
            <a:custGeom>
              <a:rect b="b" l="l" r="r" t="t"/>
              <a:pathLst>
                <a:path extrusionOk="0" h="55944" w="117992">
                  <a:moveTo>
                    <a:pt x="0" y="1"/>
                  </a:moveTo>
                  <a:lnTo>
                    <a:pt x="0" y="55943"/>
                  </a:lnTo>
                  <a:lnTo>
                    <a:pt x="117992" y="55943"/>
                  </a:lnTo>
                  <a:lnTo>
                    <a:pt x="117992" y="1"/>
                  </a:lnTo>
                  <a:close/>
                </a:path>
              </a:pathLst>
            </a:custGeom>
            <a:solidFill>
              <a:srgbClr val="BCE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3910200" y="2198200"/>
              <a:ext cx="1089675" cy="2539550"/>
            </a:xfrm>
            <a:custGeom>
              <a:rect b="b" l="l" r="r" t="t"/>
              <a:pathLst>
                <a:path extrusionOk="0" h="101582" w="43587">
                  <a:moveTo>
                    <a:pt x="1" y="1"/>
                  </a:moveTo>
                  <a:lnTo>
                    <a:pt x="1" y="101582"/>
                  </a:lnTo>
                  <a:lnTo>
                    <a:pt x="43586" y="101582"/>
                  </a:lnTo>
                  <a:lnTo>
                    <a:pt x="43586" y="1"/>
                  </a:ln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3973600" y="2259550"/>
              <a:ext cx="974350" cy="1122825"/>
            </a:xfrm>
            <a:custGeom>
              <a:rect b="b" l="l" r="r" t="t"/>
              <a:pathLst>
                <a:path extrusionOk="0" h="44913" w="38974">
                  <a:moveTo>
                    <a:pt x="2499" y="0"/>
                  </a:moveTo>
                  <a:cubicBezTo>
                    <a:pt x="1120" y="0"/>
                    <a:pt x="1" y="1191"/>
                    <a:pt x="1" y="2660"/>
                  </a:cubicBezTo>
                  <a:lnTo>
                    <a:pt x="1" y="42253"/>
                  </a:lnTo>
                  <a:cubicBezTo>
                    <a:pt x="1" y="43722"/>
                    <a:pt x="1120" y="44912"/>
                    <a:pt x="2499" y="44912"/>
                  </a:cubicBezTo>
                  <a:lnTo>
                    <a:pt x="36475" y="44912"/>
                  </a:lnTo>
                  <a:cubicBezTo>
                    <a:pt x="37856" y="44912"/>
                    <a:pt x="38974" y="43722"/>
                    <a:pt x="38974" y="42253"/>
                  </a:cubicBezTo>
                  <a:lnTo>
                    <a:pt x="38974" y="2660"/>
                  </a:lnTo>
                  <a:cubicBezTo>
                    <a:pt x="38974" y="1191"/>
                    <a:pt x="37856" y="0"/>
                    <a:pt x="36475" y="0"/>
                  </a:cubicBezTo>
                  <a:close/>
                </a:path>
              </a:pathLst>
            </a:custGeom>
            <a:solidFill>
              <a:srgbClr val="BCE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5115125" y="2198175"/>
              <a:ext cx="865975" cy="1184200"/>
            </a:xfrm>
            <a:custGeom>
              <a:rect b="b" l="l" r="r" t="t"/>
              <a:pathLst>
                <a:path extrusionOk="0" h="47368" w="34639">
                  <a:moveTo>
                    <a:pt x="2435" y="1"/>
                  </a:moveTo>
                  <a:cubicBezTo>
                    <a:pt x="1090" y="1"/>
                    <a:pt x="0" y="1161"/>
                    <a:pt x="0" y="2590"/>
                  </a:cubicBezTo>
                  <a:lnTo>
                    <a:pt x="0" y="43267"/>
                  </a:lnTo>
                  <a:cubicBezTo>
                    <a:pt x="1" y="45532"/>
                    <a:pt x="1725" y="47367"/>
                    <a:pt x="3854" y="47367"/>
                  </a:cubicBezTo>
                  <a:lnTo>
                    <a:pt x="31675" y="47367"/>
                  </a:lnTo>
                  <a:cubicBezTo>
                    <a:pt x="33460" y="47367"/>
                    <a:pt x="34639" y="45391"/>
                    <a:pt x="33878" y="43673"/>
                  </a:cubicBezTo>
                  <a:lnTo>
                    <a:pt x="15187" y="1487"/>
                  </a:lnTo>
                  <a:cubicBezTo>
                    <a:pt x="14784" y="581"/>
                    <a:pt x="13927" y="1"/>
                    <a:pt x="12985" y="1"/>
                  </a:cubicBezTo>
                  <a:close/>
                </a:path>
              </a:pathLst>
            </a:custGeom>
            <a:solidFill>
              <a:srgbClr val="BCE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6631375" y="3934150"/>
              <a:ext cx="262350" cy="322450"/>
            </a:xfrm>
            <a:custGeom>
              <a:rect b="b" l="l" r="r" t="t"/>
              <a:pathLst>
                <a:path extrusionOk="0" h="12898" w="10494">
                  <a:moveTo>
                    <a:pt x="0" y="0"/>
                  </a:moveTo>
                  <a:lnTo>
                    <a:pt x="0" y="12898"/>
                  </a:lnTo>
                  <a:lnTo>
                    <a:pt x="10494" y="12898"/>
                  </a:lnTo>
                  <a:lnTo>
                    <a:pt x="10494" y="0"/>
                  </a:ln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1672975" y="4563975"/>
              <a:ext cx="658425" cy="700525"/>
            </a:xfrm>
            <a:custGeom>
              <a:rect b="b" l="l" r="r" t="t"/>
              <a:pathLst>
                <a:path extrusionOk="0" h="28021" w="26337">
                  <a:moveTo>
                    <a:pt x="13169" y="1"/>
                  </a:moveTo>
                  <a:cubicBezTo>
                    <a:pt x="9676" y="1"/>
                    <a:pt x="6327" y="1477"/>
                    <a:pt x="3858" y="4104"/>
                  </a:cubicBezTo>
                  <a:cubicBezTo>
                    <a:pt x="1388" y="6732"/>
                    <a:pt x="1" y="10294"/>
                    <a:pt x="1" y="14011"/>
                  </a:cubicBezTo>
                  <a:cubicBezTo>
                    <a:pt x="1" y="17727"/>
                    <a:pt x="1388" y="21290"/>
                    <a:pt x="3858" y="23917"/>
                  </a:cubicBezTo>
                  <a:cubicBezTo>
                    <a:pt x="6327" y="26544"/>
                    <a:pt x="9676" y="28021"/>
                    <a:pt x="13169" y="28021"/>
                  </a:cubicBezTo>
                  <a:cubicBezTo>
                    <a:pt x="16661" y="28021"/>
                    <a:pt x="20010" y="26544"/>
                    <a:pt x="22480" y="23917"/>
                  </a:cubicBezTo>
                  <a:cubicBezTo>
                    <a:pt x="24949" y="21290"/>
                    <a:pt x="26337" y="17727"/>
                    <a:pt x="26337" y="14011"/>
                  </a:cubicBezTo>
                  <a:cubicBezTo>
                    <a:pt x="26337" y="10294"/>
                    <a:pt x="24949" y="6732"/>
                    <a:pt x="22480" y="4104"/>
                  </a:cubicBezTo>
                  <a:cubicBezTo>
                    <a:pt x="20010" y="1477"/>
                    <a:pt x="16661" y="1"/>
                    <a:pt x="13169" y="1"/>
                  </a:cubicBez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5570925" y="4563975"/>
              <a:ext cx="658425" cy="700525"/>
            </a:xfrm>
            <a:custGeom>
              <a:rect b="b" l="l" r="r" t="t"/>
              <a:pathLst>
                <a:path extrusionOk="0" h="28021" w="26337">
                  <a:moveTo>
                    <a:pt x="13169" y="1"/>
                  </a:moveTo>
                  <a:cubicBezTo>
                    <a:pt x="9676" y="1"/>
                    <a:pt x="6327" y="1477"/>
                    <a:pt x="3857" y="4104"/>
                  </a:cubicBezTo>
                  <a:cubicBezTo>
                    <a:pt x="1388" y="6732"/>
                    <a:pt x="0" y="10294"/>
                    <a:pt x="0" y="14011"/>
                  </a:cubicBezTo>
                  <a:cubicBezTo>
                    <a:pt x="0" y="17727"/>
                    <a:pt x="1388" y="21290"/>
                    <a:pt x="3857" y="23917"/>
                  </a:cubicBezTo>
                  <a:cubicBezTo>
                    <a:pt x="6327" y="26544"/>
                    <a:pt x="9676" y="28021"/>
                    <a:pt x="13169" y="28021"/>
                  </a:cubicBezTo>
                  <a:cubicBezTo>
                    <a:pt x="16661" y="28021"/>
                    <a:pt x="20010" y="26544"/>
                    <a:pt x="22479" y="23917"/>
                  </a:cubicBezTo>
                  <a:cubicBezTo>
                    <a:pt x="24949" y="21290"/>
                    <a:pt x="26336" y="17727"/>
                    <a:pt x="26336" y="14011"/>
                  </a:cubicBezTo>
                  <a:cubicBezTo>
                    <a:pt x="26336" y="10294"/>
                    <a:pt x="24949" y="6732"/>
                    <a:pt x="22479" y="4104"/>
                  </a:cubicBezTo>
                  <a:cubicBezTo>
                    <a:pt x="20010" y="1477"/>
                    <a:pt x="16661" y="1"/>
                    <a:pt x="13169" y="1"/>
                  </a:cubicBez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848875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7" y="371"/>
                    <a:pt x="2" y="743"/>
                    <a:pt x="0" y="1116"/>
                  </a:cubicBezTo>
                  <a:lnTo>
                    <a:pt x="0" y="19006"/>
                  </a:lnTo>
                  <a:cubicBezTo>
                    <a:pt x="0" y="23937"/>
                    <a:pt x="3792" y="27973"/>
                    <a:pt x="8428" y="27973"/>
                  </a:cubicBezTo>
                  <a:cubicBezTo>
                    <a:pt x="13063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29" y="371"/>
                    <a:pt x="16783" y="1"/>
                  </a:cubicBezTo>
                  <a:close/>
                </a:path>
              </a:pathLst>
            </a:custGeom>
            <a:solidFill>
              <a:srgbClr val="D1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1270275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7" y="371"/>
                    <a:pt x="2" y="743"/>
                    <a:pt x="1" y="1116"/>
                  </a:cubicBezTo>
                  <a:lnTo>
                    <a:pt x="1" y="19006"/>
                  </a:lnTo>
                  <a:cubicBezTo>
                    <a:pt x="1" y="23937"/>
                    <a:pt x="3792" y="27973"/>
                    <a:pt x="8428" y="27973"/>
                  </a:cubicBezTo>
                  <a:cubicBezTo>
                    <a:pt x="13064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29" y="371"/>
                    <a:pt x="16783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1691650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8" y="371"/>
                    <a:pt x="3" y="743"/>
                    <a:pt x="0" y="1116"/>
                  </a:cubicBezTo>
                  <a:lnTo>
                    <a:pt x="0" y="19006"/>
                  </a:lnTo>
                  <a:cubicBezTo>
                    <a:pt x="0" y="23937"/>
                    <a:pt x="3794" y="27973"/>
                    <a:pt x="8429" y="27973"/>
                  </a:cubicBezTo>
                  <a:cubicBezTo>
                    <a:pt x="13065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5" y="743"/>
                    <a:pt x="16830" y="371"/>
                    <a:pt x="16784" y="1"/>
                  </a:cubicBezTo>
                  <a:close/>
                </a:path>
              </a:pathLst>
            </a:custGeom>
            <a:solidFill>
              <a:srgbClr val="D1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2113050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7" y="371"/>
                    <a:pt x="3" y="743"/>
                    <a:pt x="1" y="1116"/>
                  </a:cubicBezTo>
                  <a:lnTo>
                    <a:pt x="1" y="19006"/>
                  </a:lnTo>
                  <a:cubicBezTo>
                    <a:pt x="1" y="23937"/>
                    <a:pt x="3794" y="27973"/>
                    <a:pt x="8429" y="27973"/>
                  </a:cubicBezTo>
                  <a:cubicBezTo>
                    <a:pt x="13065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31" y="371"/>
                    <a:pt x="16783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2534450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7" y="371"/>
                    <a:pt x="4" y="743"/>
                    <a:pt x="1" y="1116"/>
                  </a:cubicBezTo>
                  <a:lnTo>
                    <a:pt x="1" y="19006"/>
                  </a:lnTo>
                  <a:cubicBezTo>
                    <a:pt x="1" y="23937"/>
                    <a:pt x="3794" y="27973"/>
                    <a:pt x="8429" y="27973"/>
                  </a:cubicBezTo>
                  <a:cubicBezTo>
                    <a:pt x="13065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29" y="371"/>
                    <a:pt x="16783" y="1"/>
                  </a:cubicBezTo>
                  <a:close/>
                </a:path>
              </a:pathLst>
            </a:custGeom>
            <a:solidFill>
              <a:srgbClr val="D1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2955850" y="2198200"/>
              <a:ext cx="421425" cy="699325"/>
            </a:xfrm>
            <a:custGeom>
              <a:rect b="b" l="l" r="r" t="t"/>
              <a:pathLst>
                <a:path extrusionOk="0" h="27973" w="16857">
                  <a:moveTo>
                    <a:pt x="73" y="1"/>
                  </a:moveTo>
                  <a:cubicBezTo>
                    <a:pt x="27" y="371"/>
                    <a:pt x="2" y="743"/>
                    <a:pt x="1" y="1116"/>
                  </a:cubicBezTo>
                  <a:lnTo>
                    <a:pt x="1" y="19006"/>
                  </a:lnTo>
                  <a:cubicBezTo>
                    <a:pt x="1" y="23937"/>
                    <a:pt x="3793" y="27973"/>
                    <a:pt x="8430" y="27973"/>
                  </a:cubicBezTo>
                  <a:cubicBezTo>
                    <a:pt x="13065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29" y="371"/>
                    <a:pt x="16783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3377250" y="2198200"/>
              <a:ext cx="421450" cy="699325"/>
            </a:xfrm>
            <a:custGeom>
              <a:rect b="b" l="l" r="r" t="t"/>
              <a:pathLst>
                <a:path extrusionOk="0" h="27973" w="16858">
                  <a:moveTo>
                    <a:pt x="73" y="1"/>
                  </a:moveTo>
                  <a:cubicBezTo>
                    <a:pt x="27" y="371"/>
                    <a:pt x="2" y="743"/>
                    <a:pt x="1" y="1116"/>
                  </a:cubicBezTo>
                  <a:lnTo>
                    <a:pt x="1" y="19006"/>
                  </a:lnTo>
                  <a:cubicBezTo>
                    <a:pt x="1" y="23937"/>
                    <a:pt x="3793" y="27973"/>
                    <a:pt x="8428" y="27973"/>
                  </a:cubicBezTo>
                  <a:cubicBezTo>
                    <a:pt x="13064" y="27973"/>
                    <a:pt x="16857" y="23937"/>
                    <a:pt x="16857" y="19006"/>
                  </a:cubicBezTo>
                  <a:lnTo>
                    <a:pt x="16857" y="1116"/>
                  </a:lnTo>
                  <a:cubicBezTo>
                    <a:pt x="16854" y="743"/>
                    <a:pt x="16830" y="371"/>
                    <a:pt x="16785" y="1"/>
                  </a:cubicBezTo>
                  <a:close/>
                </a:path>
              </a:pathLst>
            </a:custGeom>
            <a:solidFill>
              <a:srgbClr val="D1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4799750" y="3498650"/>
              <a:ext cx="123450" cy="226975"/>
            </a:xfrm>
            <a:custGeom>
              <a:rect b="b" l="l" r="r" t="t"/>
              <a:pathLst>
                <a:path extrusionOk="0" h="9079" w="4938">
                  <a:moveTo>
                    <a:pt x="0" y="0"/>
                  </a:moveTo>
                  <a:lnTo>
                    <a:pt x="0" y="9078"/>
                  </a:lnTo>
                  <a:lnTo>
                    <a:pt x="4937" y="9078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30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848850" y="3498650"/>
              <a:ext cx="2949800" cy="98150"/>
            </a:xfrm>
            <a:custGeom>
              <a:rect b="b" l="l" r="r" t="t"/>
              <a:pathLst>
                <a:path extrusionOk="0" h="3926" w="117992">
                  <a:moveTo>
                    <a:pt x="0" y="0"/>
                  </a:moveTo>
                  <a:lnTo>
                    <a:pt x="0" y="3925"/>
                  </a:lnTo>
                  <a:lnTo>
                    <a:pt x="117992" y="3925"/>
                  </a:lnTo>
                  <a:lnTo>
                    <a:pt x="117992" y="0"/>
                  </a:ln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6547950" y="4737725"/>
              <a:ext cx="443650" cy="369450"/>
            </a:xfrm>
            <a:custGeom>
              <a:rect b="b" l="l" r="r" t="t"/>
              <a:pathLst>
                <a:path extrusionOk="0" h="14778" w="17746">
                  <a:moveTo>
                    <a:pt x="1" y="1"/>
                  </a:moveTo>
                  <a:lnTo>
                    <a:pt x="1" y="14778"/>
                  </a:lnTo>
                  <a:lnTo>
                    <a:pt x="10106" y="14778"/>
                  </a:lnTo>
                  <a:cubicBezTo>
                    <a:pt x="14325" y="14778"/>
                    <a:pt x="17744" y="11138"/>
                    <a:pt x="17746" y="6649"/>
                  </a:cubicBezTo>
                  <a:lnTo>
                    <a:pt x="17746" y="1"/>
                  </a:ln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627075" y="4729525"/>
              <a:ext cx="443625" cy="369450"/>
            </a:xfrm>
            <a:custGeom>
              <a:rect b="b" l="l" r="r" t="t"/>
              <a:pathLst>
                <a:path extrusionOk="0" h="14778" w="17745">
                  <a:moveTo>
                    <a:pt x="0" y="1"/>
                  </a:moveTo>
                  <a:lnTo>
                    <a:pt x="0" y="6651"/>
                  </a:lnTo>
                  <a:cubicBezTo>
                    <a:pt x="0" y="11138"/>
                    <a:pt x="3421" y="14778"/>
                    <a:pt x="7639" y="14778"/>
                  </a:cubicBezTo>
                  <a:lnTo>
                    <a:pt x="17745" y="14778"/>
                  </a:lnTo>
                  <a:lnTo>
                    <a:pt x="17745" y="1"/>
                  </a:ln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3973600" y="2288150"/>
              <a:ext cx="937150" cy="1094225"/>
            </a:xfrm>
            <a:custGeom>
              <a:rect b="b" l="l" r="r" t="t"/>
              <a:pathLst>
                <a:path extrusionOk="0" h="43769" w="37486">
                  <a:moveTo>
                    <a:pt x="141" y="0"/>
                  </a:moveTo>
                  <a:cubicBezTo>
                    <a:pt x="49" y="234"/>
                    <a:pt x="1" y="483"/>
                    <a:pt x="1" y="736"/>
                  </a:cubicBezTo>
                  <a:lnTo>
                    <a:pt x="1" y="41889"/>
                  </a:lnTo>
                  <a:cubicBezTo>
                    <a:pt x="1" y="42926"/>
                    <a:pt x="791" y="43768"/>
                    <a:pt x="1768" y="43768"/>
                  </a:cubicBezTo>
                  <a:lnTo>
                    <a:pt x="37208" y="43768"/>
                  </a:lnTo>
                  <a:cubicBezTo>
                    <a:pt x="37300" y="43766"/>
                    <a:pt x="37395" y="43755"/>
                    <a:pt x="37486" y="43738"/>
                  </a:cubicBezTo>
                  <a:cubicBezTo>
                    <a:pt x="18662" y="29057"/>
                    <a:pt x="6827" y="11964"/>
                    <a:pt x="141" y="0"/>
                  </a:cubicBezTo>
                  <a:close/>
                </a:path>
              </a:pathLst>
            </a:custGeom>
            <a:solidFill>
              <a:srgbClr val="BCE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115150" y="2232000"/>
              <a:ext cx="743750" cy="1150375"/>
            </a:xfrm>
            <a:custGeom>
              <a:rect b="b" l="l" r="r" t="t"/>
              <a:pathLst>
                <a:path extrusionOk="0" h="46015" w="29750">
                  <a:moveTo>
                    <a:pt x="308" y="0"/>
                  </a:moveTo>
                  <a:cubicBezTo>
                    <a:pt x="108" y="383"/>
                    <a:pt x="2" y="807"/>
                    <a:pt x="0" y="1239"/>
                  </a:cubicBezTo>
                  <a:lnTo>
                    <a:pt x="0" y="41914"/>
                  </a:lnTo>
                  <a:cubicBezTo>
                    <a:pt x="0" y="44179"/>
                    <a:pt x="1724" y="46014"/>
                    <a:pt x="3853" y="46014"/>
                  </a:cubicBezTo>
                  <a:lnTo>
                    <a:pt x="29750" y="46014"/>
                  </a:lnTo>
                  <a:cubicBezTo>
                    <a:pt x="11170" y="31040"/>
                    <a:pt x="3469" y="12124"/>
                    <a:pt x="308" y="0"/>
                  </a:cubicBezTo>
                  <a:close/>
                </a:path>
              </a:pathLst>
            </a:custGeom>
            <a:solidFill>
              <a:srgbClr val="BCEF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2140125" y="1507100"/>
              <a:ext cx="2145225" cy="343350"/>
            </a:xfrm>
            <a:custGeom>
              <a:rect b="b" l="l" r="r" t="t"/>
              <a:pathLst>
                <a:path extrusionOk="0" h="13734" w="85809">
                  <a:moveTo>
                    <a:pt x="1" y="1"/>
                  </a:moveTo>
                  <a:lnTo>
                    <a:pt x="1" y="3842"/>
                  </a:lnTo>
                  <a:cubicBezTo>
                    <a:pt x="1" y="9305"/>
                    <a:pt x="4162" y="13734"/>
                    <a:pt x="9297" y="13734"/>
                  </a:cubicBezTo>
                  <a:lnTo>
                    <a:pt x="76511" y="13734"/>
                  </a:lnTo>
                  <a:cubicBezTo>
                    <a:pt x="81645" y="13734"/>
                    <a:pt x="85808" y="9305"/>
                    <a:pt x="85808" y="3842"/>
                  </a:cubicBezTo>
                  <a:lnTo>
                    <a:pt x="85808" y="1"/>
                  </a:ln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2140125" y="1400825"/>
              <a:ext cx="2145225" cy="106300"/>
            </a:xfrm>
            <a:custGeom>
              <a:rect b="b" l="l" r="r" t="t"/>
              <a:pathLst>
                <a:path extrusionOk="0" h="4252" w="85809">
                  <a:moveTo>
                    <a:pt x="1997" y="1"/>
                  </a:moveTo>
                  <a:cubicBezTo>
                    <a:pt x="894" y="1"/>
                    <a:pt x="1" y="952"/>
                    <a:pt x="1" y="2126"/>
                  </a:cubicBezTo>
                  <a:cubicBezTo>
                    <a:pt x="1" y="3301"/>
                    <a:pt x="894" y="4252"/>
                    <a:pt x="1997" y="4252"/>
                  </a:cubicBezTo>
                  <a:lnTo>
                    <a:pt x="83810" y="4252"/>
                  </a:lnTo>
                  <a:cubicBezTo>
                    <a:pt x="84914" y="4252"/>
                    <a:pt x="85808" y="3301"/>
                    <a:pt x="85808" y="2126"/>
                  </a:cubicBezTo>
                  <a:cubicBezTo>
                    <a:pt x="85808" y="953"/>
                    <a:pt x="84914" y="1"/>
                    <a:pt x="83810" y="1"/>
                  </a:cubicBezTo>
                  <a:close/>
                </a:path>
              </a:pathLst>
            </a:custGeom>
            <a:solidFill>
              <a:srgbClr val="79C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2140125" y="1186225"/>
              <a:ext cx="2145225" cy="214625"/>
            </a:xfrm>
            <a:custGeom>
              <a:rect b="b" l="l" r="r" t="t"/>
              <a:pathLst>
                <a:path extrusionOk="0" h="8585" w="85809">
                  <a:moveTo>
                    <a:pt x="4035" y="1"/>
                  </a:moveTo>
                  <a:cubicBezTo>
                    <a:pt x="1816" y="1"/>
                    <a:pt x="1" y="1932"/>
                    <a:pt x="1" y="4293"/>
                  </a:cubicBezTo>
                  <a:cubicBezTo>
                    <a:pt x="1" y="6653"/>
                    <a:pt x="1816" y="8585"/>
                    <a:pt x="4035" y="8585"/>
                  </a:cubicBezTo>
                  <a:lnTo>
                    <a:pt x="81773" y="8585"/>
                  </a:lnTo>
                  <a:cubicBezTo>
                    <a:pt x="83993" y="8585"/>
                    <a:pt x="85808" y="6653"/>
                    <a:pt x="85808" y="4293"/>
                  </a:cubicBezTo>
                  <a:cubicBezTo>
                    <a:pt x="85808" y="1932"/>
                    <a:pt x="83993" y="1"/>
                    <a:pt x="8177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2140100" y="1019525"/>
              <a:ext cx="2145250" cy="100025"/>
            </a:xfrm>
            <a:custGeom>
              <a:rect b="b" l="l" r="r" t="t"/>
              <a:pathLst>
                <a:path extrusionOk="0" h="4001" w="85810">
                  <a:moveTo>
                    <a:pt x="0" y="0"/>
                  </a:moveTo>
                  <a:lnTo>
                    <a:pt x="0" y="4001"/>
                  </a:lnTo>
                  <a:lnTo>
                    <a:pt x="85809" y="4001"/>
                  </a:lnTo>
                  <a:lnTo>
                    <a:pt x="85809" y="0"/>
                  </a:lnTo>
                  <a:close/>
                </a:path>
              </a:pathLst>
            </a:custGeom>
            <a:solidFill>
              <a:srgbClr val="D1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2143850" y="238125"/>
              <a:ext cx="2137725" cy="781425"/>
            </a:xfrm>
            <a:custGeom>
              <a:rect b="b" l="l" r="r" t="t"/>
              <a:pathLst>
                <a:path extrusionOk="0" h="31257" w="85509">
                  <a:moveTo>
                    <a:pt x="42755" y="0"/>
                  </a:moveTo>
                  <a:cubicBezTo>
                    <a:pt x="9685" y="0"/>
                    <a:pt x="1976" y="21305"/>
                    <a:pt x="292" y="28736"/>
                  </a:cubicBezTo>
                  <a:cubicBezTo>
                    <a:pt x="1" y="30022"/>
                    <a:pt x="916" y="31256"/>
                    <a:pt x="2161" y="31256"/>
                  </a:cubicBezTo>
                  <a:lnTo>
                    <a:pt x="83349" y="31256"/>
                  </a:lnTo>
                  <a:cubicBezTo>
                    <a:pt x="84594" y="31256"/>
                    <a:pt x="85508" y="30022"/>
                    <a:pt x="85217" y="28736"/>
                  </a:cubicBezTo>
                  <a:cubicBezTo>
                    <a:pt x="83534" y="21305"/>
                    <a:pt x="75824" y="0"/>
                    <a:pt x="42755" y="0"/>
                  </a:cubicBezTo>
                  <a:close/>
                </a:path>
              </a:pathLst>
            </a:custGeom>
            <a:solidFill>
              <a:srgbClr val="E288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2140100" y="1119525"/>
              <a:ext cx="2145250" cy="316750"/>
            </a:xfrm>
            <a:custGeom>
              <a:rect b="b" l="l" r="r" t="t"/>
              <a:pathLst>
                <a:path extrusionOk="0" h="12670" w="85810">
                  <a:moveTo>
                    <a:pt x="1253" y="1"/>
                  </a:moveTo>
                  <a:cubicBezTo>
                    <a:pt x="564" y="1"/>
                    <a:pt x="0" y="601"/>
                    <a:pt x="0" y="1335"/>
                  </a:cubicBezTo>
                  <a:cubicBezTo>
                    <a:pt x="0" y="2068"/>
                    <a:pt x="564" y="2669"/>
                    <a:pt x="1253" y="2669"/>
                  </a:cubicBezTo>
                  <a:lnTo>
                    <a:pt x="42771" y="2669"/>
                  </a:lnTo>
                  <a:cubicBezTo>
                    <a:pt x="43686" y="2669"/>
                    <a:pt x="44426" y="3457"/>
                    <a:pt x="44426" y="4430"/>
                  </a:cubicBezTo>
                  <a:lnTo>
                    <a:pt x="44426" y="10393"/>
                  </a:lnTo>
                  <a:cubicBezTo>
                    <a:pt x="44426" y="11400"/>
                    <a:pt x="45022" y="12352"/>
                    <a:pt x="45940" y="12600"/>
                  </a:cubicBezTo>
                  <a:cubicBezTo>
                    <a:pt x="46117" y="12647"/>
                    <a:pt x="46292" y="12670"/>
                    <a:pt x="46462" y="12670"/>
                  </a:cubicBezTo>
                  <a:cubicBezTo>
                    <a:pt x="47582" y="12670"/>
                    <a:pt x="48498" y="11695"/>
                    <a:pt x="48498" y="10503"/>
                  </a:cubicBezTo>
                  <a:lnTo>
                    <a:pt x="48498" y="4430"/>
                  </a:lnTo>
                  <a:cubicBezTo>
                    <a:pt x="48498" y="3457"/>
                    <a:pt x="49240" y="2669"/>
                    <a:pt x="50154" y="2669"/>
                  </a:cubicBezTo>
                  <a:lnTo>
                    <a:pt x="56586" y="2669"/>
                  </a:lnTo>
                  <a:cubicBezTo>
                    <a:pt x="57320" y="2669"/>
                    <a:pt x="57914" y="3301"/>
                    <a:pt x="57914" y="4082"/>
                  </a:cubicBezTo>
                  <a:lnTo>
                    <a:pt x="57914" y="5825"/>
                  </a:lnTo>
                  <a:cubicBezTo>
                    <a:pt x="57914" y="6794"/>
                    <a:pt x="58528" y="7713"/>
                    <a:pt x="59428" y="7857"/>
                  </a:cubicBezTo>
                  <a:cubicBezTo>
                    <a:pt x="59519" y="7871"/>
                    <a:pt x="59609" y="7878"/>
                    <a:pt x="59698" y="7878"/>
                  </a:cubicBezTo>
                  <a:cubicBezTo>
                    <a:pt x="60680" y="7878"/>
                    <a:pt x="61484" y="7023"/>
                    <a:pt x="61484" y="5977"/>
                  </a:cubicBezTo>
                  <a:lnTo>
                    <a:pt x="61484" y="4314"/>
                  </a:lnTo>
                  <a:cubicBezTo>
                    <a:pt x="61484" y="3405"/>
                    <a:pt x="62177" y="2669"/>
                    <a:pt x="63033" y="2669"/>
                  </a:cubicBezTo>
                  <a:lnTo>
                    <a:pt x="84555" y="2669"/>
                  </a:lnTo>
                  <a:cubicBezTo>
                    <a:pt x="85244" y="2669"/>
                    <a:pt x="85809" y="2068"/>
                    <a:pt x="85809" y="1335"/>
                  </a:cubicBezTo>
                  <a:cubicBezTo>
                    <a:pt x="85809" y="601"/>
                    <a:pt x="85245" y="1"/>
                    <a:pt x="84555" y="1"/>
                  </a:cubicBezTo>
                  <a:close/>
                </a:path>
              </a:pathLst>
            </a:custGeom>
            <a:solidFill>
              <a:srgbClr val="FBD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>
            <p:ph type="title"/>
          </p:nvPr>
        </p:nvSpPr>
        <p:spPr>
          <a:xfrm>
            <a:off x="4093775" y="1070025"/>
            <a:ext cx="36849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1- What is landing page</a:t>
            </a:r>
            <a:endParaRPr/>
          </a:p>
        </p:txBody>
      </p:sp>
      <p:sp>
        <p:nvSpPr>
          <p:cNvPr id="533" name="Google Shape;533;p51"/>
          <p:cNvSpPr txBox="1"/>
          <p:nvPr>
            <p:ph idx="1" type="body"/>
          </p:nvPr>
        </p:nvSpPr>
        <p:spPr>
          <a:xfrm>
            <a:off x="4867075" y="2135125"/>
            <a:ext cx="23799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5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 it's a specific webpage designed to grab the visitor’s attention, present them with a specific product or service, and then encourage them to take a desired action.</a:t>
            </a:r>
            <a:endParaRPr sz="1800"/>
          </a:p>
        </p:txBody>
      </p:sp>
      <p:sp>
        <p:nvSpPr>
          <p:cNvPr id="534" name="Google Shape;534;p51"/>
          <p:cNvSpPr/>
          <p:nvPr/>
        </p:nvSpPr>
        <p:spPr>
          <a:xfrm>
            <a:off x="1208075" y="1177500"/>
            <a:ext cx="2788500" cy="278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/>
          <p:cNvSpPr/>
          <p:nvPr/>
        </p:nvSpPr>
        <p:spPr>
          <a:xfrm>
            <a:off x="1348236" y="1317661"/>
            <a:ext cx="2508300" cy="2508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6" name="Google Shape;536;p51"/>
          <p:cNvSpPr txBox="1"/>
          <p:nvPr/>
        </p:nvSpPr>
        <p:spPr>
          <a:xfrm>
            <a:off x="1110875" y="2807609"/>
            <a:ext cx="29829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rPr>
              <a:t>Food Truck</a:t>
            </a:r>
            <a:endParaRPr sz="2400">
              <a:solidFill>
                <a:schemeClr val="dk2"/>
              </a:solidFill>
              <a:latin typeface="Lobster Two"/>
              <a:ea typeface="Lobster Two"/>
              <a:cs typeface="Lobster Two"/>
              <a:sym typeface="Lobster Two"/>
            </a:endParaRPr>
          </a:p>
        </p:txBody>
      </p:sp>
      <p:grpSp>
        <p:nvGrpSpPr>
          <p:cNvPr id="537" name="Google Shape;537;p51"/>
          <p:cNvGrpSpPr/>
          <p:nvPr/>
        </p:nvGrpSpPr>
        <p:grpSpPr>
          <a:xfrm>
            <a:off x="2064157" y="1850606"/>
            <a:ext cx="1076350" cy="956992"/>
            <a:chOff x="863250" y="238125"/>
            <a:chExt cx="5891350" cy="5238050"/>
          </a:xfrm>
        </p:grpSpPr>
        <p:sp>
          <p:nvSpPr>
            <p:cNvPr id="538" name="Google Shape;538;p51"/>
            <p:cNvSpPr/>
            <p:nvPr/>
          </p:nvSpPr>
          <p:spPr>
            <a:xfrm>
              <a:off x="2689325" y="374575"/>
              <a:ext cx="894650" cy="341475"/>
            </a:xfrm>
            <a:custGeom>
              <a:rect b="b" l="l" r="r" t="t"/>
              <a:pathLst>
                <a:path extrusionOk="0" h="13659" w="35786">
                  <a:moveTo>
                    <a:pt x="35786" y="1"/>
                  </a:moveTo>
                  <a:cubicBezTo>
                    <a:pt x="29539" y="1935"/>
                    <a:pt x="21016" y="4244"/>
                    <a:pt x="16623" y="6278"/>
                  </a:cubicBezTo>
                  <a:cubicBezTo>
                    <a:pt x="13852" y="7564"/>
                    <a:pt x="11053" y="9049"/>
                    <a:pt x="7540" y="10604"/>
                  </a:cubicBezTo>
                  <a:cubicBezTo>
                    <a:pt x="5075" y="11696"/>
                    <a:pt x="2393" y="12640"/>
                    <a:pt x="0" y="13658"/>
                  </a:cubicBezTo>
                  <a:cubicBezTo>
                    <a:pt x="17323" y="12711"/>
                    <a:pt x="29271" y="5366"/>
                    <a:pt x="35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2167675" y="238125"/>
              <a:ext cx="2021300" cy="894300"/>
            </a:xfrm>
            <a:custGeom>
              <a:rect b="b" l="l" r="r" t="t"/>
              <a:pathLst>
                <a:path extrusionOk="0" h="35772" w="80852">
                  <a:moveTo>
                    <a:pt x="71872" y="0"/>
                  </a:moveTo>
                  <a:cubicBezTo>
                    <a:pt x="69418" y="0"/>
                    <a:pt x="67077" y="911"/>
                    <a:pt x="65268" y="2610"/>
                  </a:cubicBezTo>
                  <a:cubicBezTo>
                    <a:pt x="64825" y="3026"/>
                    <a:pt x="64425" y="3485"/>
                    <a:pt x="64071" y="3979"/>
                  </a:cubicBezTo>
                  <a:lnTo>
                    <a:pt x="64000" y="4069"/>
                  </a:lnTo>
                  <a:cubicBezTo>
                    <a:pt x="59700" y="8678"/>
                    <a:pt x="44432" y="22742"/>
                    <a:pt x="18411" y="22742"/>
                  </a:cubicBezTo>
                  <a:cubicBezTo>
                    <a:pt x="16258" y="22742"/>
                    <a:pt x="14033" y="22645"/>
                    <a:pt x="11733" y="22440"/>
                  </a:cubicBezTo>
                  <a:lnTo>
                    <a:pt x="11684" y="22434"/>
                  </a:lnTo>
                  <a:lnTo>
                    <a:pt x="11379" y="22367"/>
                  </a:lnTo>
                  <a:cubicBezTo>
                    <a:pt x="10824" y="22274"/>
                    <a:pt x="10271" y="22229"/>
                    <a:pt x="9726" y="22229"/>
                  </a:cubicBezTo>
                  <a:cubicBezTo>
                    <a:pt x="5142" y="22229"/>
                    <a:pt x="1108" y="25427"/>
                    <a:pt x="348" y="29947"/>
                  </a:cubicBezTo>
                  <a:cubicBezTo>
                    <a:pt x="1" y="32012"/>
                    <a:pt x="401" y="34034"/>
                    <a:pt x="1336" y="35771"/>
                  </a:cubicBezTo>
                  <a:cubicBezTo>
                    <a:pt x="2416" y="34829"/>
                    <a:pt x="3897" y="34638"/>
                    <a:pt x="4911" y="34638"/>
                  </a:cubicBezTo>
                  <a:cubicBezTo>
                    <a:pt x="5303" y="34638"/>
                    <a:pt x="5624" y="34666"/>
                    <a:pt x="5826" y="34691"/>
                  </a:cubicBezTo>
                  <a:cubicBezTo>
                    <a:pt x="6047" y="34695"/>
                    <a:pt x="6643" y="34706"/>
                    <a:pt x="7558" y="34706"/>
                  </a:cubicBezTo>
                  <a:cubicBezTo>
                    <a:pt x="12864" y="34706"/>
                    <a:pt x="28896" y="34363"/>
                    <a:pt x="44607" y="30571"/>
                  </a:cubicBezTo>
                  <a:cubicBezTo>
                    <a:pt x="60258" y="26792"/>
                    <a:pt x="75151" y="12662"/>
                    <a:pt x="79711" y="8016"/>
                  </a:cubicBezTo>
                  <a:cubicBezTo>
                    <a:pt x="80660" y="7047"/>
                    <a:pt x="80851" y="5563"/>
                    <a:pt x="80109" y="4421"/>
                  </a:cubicBezTo>
                  <a:cubicBezTo>
                    <a:pt x="78689" y="2236"/>
                    <a:pt x="76359" y="614"/>
                    <a:pt x="73540" y="140"/>
                  </a:cubicBezTo>
                  <a:cubicBezTo>
                    <a:pt x="72981" y="46"/>
                    <a:pt x="72424" y="0"/>
                    <a:pt x="7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1820025" y="4466200"/>
              <a:ext cx="1009950" cy="1009975"/>
            </a:xfrm>
            <a:custGeom>
              <a:rect b="b" l="l" r="r" t="t"/>
              <a:pathLst>
                <a:path extrusionOk="0" h="40399" w="40398">
                  <a:moveTo>
                    <a:pt x="20200" y="9568"/>
                  </a:moveTo>
                  <a:cubicBezTo>
                    <a:pt x="26061" y="9568"/>
                    <a:pt x="30831" y="14338"/>
                    <a:pt x="30831" y="20199"/>
                  </a:cubicBezTo>
                  <a:cubicBezTo>
                    <a:pt x="30831" y="26060"/>
                    <a:pt x="26061" y="30830"/>
                    <a:pt x="20200" y="30830"/>
                  </a:cubicBezTo>
                  <a:cubicBezTo>
                    <a:pt x="14337" y="30830"/>
                    <a:pt x="9569" y="26062"/>
                    <a:pt x="9569" y="20199"/>
                  </a:cubicBezTo>
                  <a:cubicBezTo>
                    <a:pt x="9569" y="14338"/>
                    <a:pt x="14337" y="9568"/>
                    <a:pt x="20200" y="9568"/>
                  </a:cubicBezTo>
                  <a:close/>
                  <a:moveTo>
                    <a:pt x="20200" y="1"/>
                  </a:moveTo>
                  <a:cubicBezTo>
                    <a:pt x="9045" y="1"/>
                    <a:pt x="0" y="9044"/>
                    <a:pt x="0" y="20199"/>
                  </a:cubicBezTo>
                  <a:cubicBezTo>
                    <a:pt x="0" y="20224"/>
                    <a:pt x="2" y="20248"/>
                    <a:pt x="2" y="20273"/>
                  </a:cubicBezTo>
                  <a:cubicBezTo>
                    <a:pt x="43" y="31395"/>
                    <a:pt x="9068" y="40399"/>
                    <a:pt x="20200" y="40399"/>
                  </a:cubicBezTo>
                  <a:cubicBezTo>
                    <a:pt x="31330" y="40399"/>
                    <a:pt x="40357" y="31395"/>
                    <a:pt x="40396" y="20273"/>
                  </a:cubicBezTo>
                  <a:cubicBezTo>
                    <a:pt x="40396" y="20248"/>
                    <a:pt x="40398" y="20224"/>
                    <a:pt x="40398" y="20199"/>
                  </a:cubicBezTo>
                  <a:cubicBezTo>
                    <a:pt x="40398" y="9044"/>
                    <a:pt x="31355" y="1"/>
                    <a:pt x="20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044750" y="4466200"/>
              <a:ext cx="1009975" cy="1009975"/>
            </a:xfrm>
            <a:custGeom>
              <a:rect b="b" l="l" r="r" t="t"/>
              <a:pathLst>
                <a:path extrusionOk="0" h="40399" w="40399">
                  <a:moveTo>
                    <a:pt x="20200" y="9568"/>
                  </a:moveTo>
                  <a:cubicBezTo>
                    <a:pt x="26063" y="9568"/>
                    <a:pt x="30829" y="14338"/>
                    <a:pt x="30829" y="20199"/>
                  </a:cubicBezTo>
                  <a:cubicBezTo>
                    <a:pt x="30829" y="26060"/>
                    <a:pt x="26061" y="30830"/>
                    <a:pt x="20200" y="30830"/>
                  </a:cubicBezTo>
                  <a:cubicBezTo>
                    <a:pt x="14337" y="30830"/>
                    <a:pt x="9567" y="26062"/>
                    <a:pt x="9567" y="20199"/>
                  </a:cubicBezTo>
                  <a:cubicBezTo>
                    <a:pt x="9567" y="14338"/>
                    <a:pt x="14337" y="9568"/>
                    <a:pt x="20200" y="9568"/>
                  </a:cubicBezTo>
                  <a:close/>
                  <a:moveTo>
                    <a:pt x="20200" y="1"/>
                  </a:moveTo>
                  <a:cubicBezTo>
                    <a:pt x="9043" y="1"/>
                    <a:pt x="0" y="9044"/>
                    <a:pt x="0" y="20199"/>
                  </a:cubicBezTo>
                  <a:cubicBezTo>
                    <a:pt x="0" y="20224"/>
                    <a:pt x="2" y="20248"/>
                    <a:pt x="2" y="20273"/>
                  </a:cubicBezTo>
                  <a:cubicBezTo>
                    <a:pt x="43" y="31395"/>
                    <a:pt x="9068" y="40399"/>
                    <a:pt x="20200" y="40399"/>
                  </a:cubicBezTo>
                  <a:cubicBezTo>
                    <a:pt x="31332" y="40399"/>
                    <a:pt x="40356" y="31395"/>
                    <a:pt x="40396" y="20273"/>
                  </a:cubicBezTo>
                  <a:cubicBezTo>
                    <a:pt x="40396" y="20248"/>
                    <a:pt x="40398" y="20224"/>
                    <a:pt x="40398" y="20199"/>
                  </a:cubicBezTo>
                  <a:cubicBezTo>
                    <a:pt x="40398" y="9044"/>
                    <a:pt x="31354" y="1"/>
                    <a:pt x="20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354825" y="4776250"/>
              <a:ext cx="389800" cy="389850"/>
            </a:xfrm>
            <a:custGeom>
              <a:rect b="b" l="l" r="r" t="t"/>
              <a:pathLst>
                <a:path extrusionOk="0" h="15594" w="15592">
                  <a:moveTo>
                    <a:pt x="7797" y="1"/>
                  </a:moveTo>
                  <a:cubicBezTo>
                    <a:pt x="3491" y="1"/>
                    <a:pt x="1" y="3491"/>
                    <a:pt x="1" y="7797"/>
                  </a:cubicBezTo>
                  <a:cubicBezTo>
                    <a:pt x="1" y="12103"/>
                    <a:pt x="3491" y="15593"/>
                    <a:pt x="7797" y="15593"/>
                  </a:cubicBezTo>
                  <a:cubicBezTo>
                    <a:pt x="12103" y="15593"/>
                    <a:pt x="15592" y="12103"/>
                    <a:pt x="15592" y="7797"/>
                  </a:cubicBezTo>
                  <a:cubicBezTo>
                    <a:pt x="15592" y="3491"/>
                    <a:pt x="12102" y="1"/>
                    <a:pt x="7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2130100" y="4776250"/>
              <a:ext cx="389850" cy="389850"/>
            </a:xfrm>
            <a:custGeom>
              <a:rect b="b" l="l" r="r" t="t"/>
              <a:pathLst>
                <a:path extrusionOk="0" h="15594" w="15594">
                  <a:moveTo>
                    <a:pt x="7797" y="1"/>
                  </a:moveTo>
                  <a:cubicBezTo>
                    <a:pt x="3491" y="1"/>
                    <a:pt x="1" y="3491"/>
                    <a:pt x="1" y="7797"/>
                  </a:cubicBezTo>
                  <a:cubicBezTo>
                    <a:pt x="1" y="12103"/>
                    <a:pt x="3491" y="15593"/>
                    <a:pt x="7797" y="15593"/>
                  </a:cubicBezTo>
                  <a:cubicBezTo>
                    <a:pt x="12103" y="15593"/>
                    <a:pt x="15593" y="12103"/>
                    <a:pt x="15593" y="7797"/>
                  </a:cubicBezTo>
                  <a:cubicBezTo>
                    <a:pt x="15593" y="3491"/>
                    <a:pt x="12101" y="1"/>
                    <a:pt x="7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1130925" y="4342975"/>
              <a:ext cx="5623675" cy="630075"/>
            </a:xfrm>
            <a:custGeom>
              <a:rect b="b" l="l" r="r" t="t"/>
              <a:pathLst>
                <a:path extrusionOk="0" h="25203" w="224947">
                  <a:moveTo>
                    <a:pt x="0" y="0"/>
                  </a:moveTo>
                  <a:lnTo>
                    <a:pt x="0" y="16698"/>
                  </a:lnTo>
                  <a:cubicBezTo>
                    <a:pt x="0" y="21395"/>
                    <a:pt x="3809" y="25202"/>
                    <a:pt x="8506" y="25202"/>
                  </a:cubicBezTo>
                  <a:lnTo>
                    <a:pt x="24731" y="25202"/>
                  </a:lnTo>
                  <a:cubicBezTo>
                    <a:pt x="24731" y="25177"/>
                    <a:pt x="24729" y="25153"/>
                    <a:pt x="24729" y="25128"/>
                  </a:cubicBezTo>
                  <a:cubicBezTo>
                    <a:pt x="24729" y="12427"/>
                    <a:pt x="35063" y="2093"/>
                    <a:pt x="47764" y="2093"/>
                  </a:cubicBezTo>
                  <a:cubicBezTo>
                    <a:pt x="60465" y="2093"/>
                    <a:pt x="70797" y="12427"/>
                    <a:pt x="70797" y="25128"/>
                  </a:cubicBezTo>
                  <a:cubicBezTo>
                    <a:pt x="70797" y="25153"/>
                    <a:pt x="70795" y="25177"/>
                    <a:pt x="70795" y="25202"/>
                  </a:cubicBezTo>
                  <a:lnTo>
                    <a:pt x="153722" y="25202"/>
                  </a:lnTo>
                  <a:cubicBezTo>
                    <a:pt x="153722" y="25177"/>
                    <a:pt x="153719" y="25153"/>
                    <a:pt x="153719" y="25128"/>
                  </a:cubicBezTo>
                  <a:cubicBezTo>
                    <a:pt x="153719" y="12427"/>
                    <a:pt x="164052" y="2093"/>
                    <a:pt x="176753" y="2093"/>
                  </a:cubicBezTo>
                  <a:cubicBezTo>
                    <a:pt x="189456" y="2093"/>
                    <a:pt x="199788" y="12427"/>
                    <a:pt x="199788" y="25128"/>
                  </a:cubicBezTo>
                  <a:cubicBezTo>
                    <a:pt x="199788" y="25153"/>
                    <a:pt x="199784" y="25177"/>
                    <a:pt x="199784" y="25202"/>
                  </a:cubicBezTo>
                  <a:lnTo>
                    <a:pt x="211903" y="25202"/>
                  </a:lnTo>
                  <a:cubicBezTo>
                    <a:pt x="216598" y="25202"/>
                    <a:pt x="220407" y="21395"/>
                    <a:pt x="220407" y="16698"/>
                  </a:cubicBezTo>
                  <a:lnTo>
                    <a:pt x="220407" y="14732"/>
                  </a:lnTo>
                  <a:cubicBezTo>
                    <a:pt x="223017" y="14107"/>
                    <a:pt x="224947" y="10964"/>
                    <a:pt x="224947" y="7056"/>
                  </a:cubicBezTo>
                  <a:lnTo>
                    <a:pt x="224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863250" y="497025"/>
              <a:ext cx="5891350" cy="3790450"/>
            </a:xfrm>
            <a:custGeom>
              <a:rect b="b" l="l" r="r" t="t"/>
              <a:pathLst>
                <a:path extrusionOk="0" h="151618" w="235654">
                  <a:moveTo>
                    <a:pt x="109408" y="40930"/>
                  </a:moveTo>
                  <a:lnTo>
                    <a:pt x="116887" y="51380"/>
                  </a:lnTo>
                  <a:lnTo>
                    <a:pt x="73890" y="51380"/>
                  </a:lnTo>
                  <a:lnTo>
                    <a:pt x="79304" y="43832"/>
                  </a:lnTo>
                  <a:cubicBezTo>
                    <a:pt x="79873" y="43945"/>
                    <a:pt x="80443" y="44057"/>
                    <a:pt x="81011" y="44152"/>
                  </a:cubicBezTo>
                  <a:cubicBezTo>
                    <a:pt x="83507" y="44571"/>
                    <a:pt x="85974" y="44811"/>
                    <a:pt x="88295" y="44811"/>
                  </a:cubicBezTo>
                  <a:cubicBezTo>
                    <a:pt x="88312" y="44811"/>
                    <a:pt x="88329" y="44811"/>
                    <a:pt x="88345" y="44811"/>
                  </a:cubicBezTo>
                  <a:cubicBezTo>
                    <a:pt x="95908" y="44804"/>
                    <a:pt x="102548" y="43802"/>
                    <a:pt x="109408" y="40930"/>
                  </a:cubicBezTo>
                  <a:close/>
                  <a:moveTo>
                    <a:pt x="32166" y="63591"/>
                  </a:moveTo>
                  <a:lnTo>
                    <a:pt x="21701" y="87923"/>
                  </a:lnTo>
                  <a:lnTo>
                    <a:pt x="21701" y="91208"/>
                  </a:lnTo>
                  <a:lnTo>
                    <a:pt x="10851" y="91208"/>
                  </a:lnTo>
                  <a:lnTo>
                    <a:pt x="10851" y="87923"/>
                  </a:lnTo>
                  <a:lnTo>
                    <a:pt x="23219" y="63591"/>
                  </a:lnTo>
                  <a:close/>
                  <a:moveTo>
                    <a:pt x="139537" y="63591"/>
                  </a:moveTo>
                  <a:lnTo>
                    <a:pt x="151905" y="87923"/>
                  </a:lnTo>
                  <a:lnTo>
                    <a:pt x="151905" y="91208"/>
                  </a:lnTo>
                  <a:lnTo>
                    <a:pt x="141055" y="91208"/>
                  </a:lnTo>
                  <a:lnTo>
                    <a:pt x="141055" y="87923"/>
                  </a:lnTo>
                  <a:lnTo>
                    <a:pt x="130588" y="63591"/>
                  </a:lnTo>
                  <a:close/>
                  <a:moveTo>
                    <a:pt x="121641" y="63591"/>
                  </a:moveTo>
                  <a:lnTo>
                    <a:pt x="130204" y="87923"/>
                  </a:lnTo>
                  <a:lnTo>
                    <a:pt x="130204" y="91208"/>
                  </a:lnTo>
                  <a:lnTo>
                    <a:pt x="137494" y="91208"/>
                  </a:lnTo>
                  <a:lnTo>
                    <a:pt x="137494" y="111514"/>
                  </a:lnTo>
                  <a:lnTo>
                    <a:pt x="29007" y="111514"/>
                  </a:lnTo>
                  <a:lnTo>
                    <a:pt x="29007" y="91208"/>
                  </a:lnTo>
                  <a:lnTo>
                    <a:pt x="32550" y="91208"/>
                  </a:lnTo>
                  <a:lnTo>
                    <a:pt x="32550" y="87923"/>
                  </a:lnTo>
                  <a:lnTo>
                    <a:pt x="41115" y="63591"/>
                  </a:lnTo>
                  <a:lnTo>
                    <a:pt x="50062" y="63591"/>
                  </a:lnTo>
                  <a:lnTo>
                    <a:pt x="43401" y="87923"/>
                  </a:lnTo>
                  <a:lnTo>
                    <a:pt x="43401" y="91208"/>
                  </a:lnTo>
                  <a:lnTo>
                    <a:pt x="54251" y="91208"/>
                  </a:lnTo>
                  <a:lnTo>
                    <a:pt x="54251" y="87923"/>
                  </a:lnTo>
                  <a:lnTo>
                    <a:pt x="59009" y="63591"/>
                  </a:lnTo>
                  <a:lnTo>
                    <a:pt x="67956" y="63591"/>
                  </a:lnTo>
                  <a:lnTo>
                    <a:pt x="65102" y="87923"/>
                  </a:lnTo>
                  <a:lnTo>
                    <a:pt x="65102" y="91208"/>
                  </a:lnTo>
                  <a:lnTo>
                    <a:pt x="75953" y="91208"/>
                  </a:lnTo>
                  <a:lnTo>
                    <a:pt x="75953" y="87923"/>
                  </a:lnTo>
                  <a:lnTo>
                    <a:pt x="76903" y="63591"/>
                  </a:lnTo>
                  <a:lnTo>
                    <a:pt x="85851" y="63591"/>
                  </a:lnTo>
                  <a:lnTo>
                    <a:pt x="86803" y="87923"/>
                  </a:lnTo>
                  <a:lnTo>
                    <a:pt x="86803" y="91208"/>
                  </a:lnTo>
                  <a:lnTo>
                    <a:pt x="97652" y="91208"/>
                  </a:lnTo>
                  <a:lnTo>
                    <a:pt x="97652" y="87923"/>
                  </a:lnTo>
                  <a:lnTo>
                    <a:pt x="94798" y="63591"/>
                  </a:lnTo>
                  <a:lnTo>
                    <a:pt x="103747" y="63591"/>
                  </a:lnTo>
                  <a:lnTo>
                    <a:pt x="108503" y="87923"/>
                  </a:lnTo>
                  <a:lnTo>
                    <a:pt x="108503" y="91208"/>
                  </a:lnTo>
                  <a:lnTo>
                    <a:pt x="119353" y="91208"/>
                  </a:lnTo>
                  <a:lnTo>
                    <a:pt x="119353" y="87923"/>
                  </a:lnTo>
                  <a:lnTo>
                    <a:pt x="112692" y="63591"/>
                  </a:lnTo>
                  <a:close/>
                  <a:moveTo>
                    <a:pt x="137494" y="115694"/>
                  </a:moveTo>
                  <a:lnTo>
                    <a:pt x="137494" y="116858"/>
                  </a:lnTo>
                  <a:cubicBezTo>
                    <a:pt x="137494" y="121157"/>
                    <a:pt x="133997" y="124654"/>
                    <a:pt x="129698" y="124654"/>
                  </a:cubicBezTo>
                  <a:lnTo>
                    <a:pt x="36803" y="124654"/>
                  </a:lnTo>
                  <a:cubicBezTo>
                    <a:pt x="32504" y="124654"/>
                    <a:pt x="29007" y="121157"/>
                    <a:pt x="29007" y="116858"/>
                  </a:cubicBezTo>
                  <a:lnTo>
                    <a:pt x="29007" y="115694"/>
                  </a:lnTo>
                  <a:close/>
                  <a:moveTo>
                    <a:pt x="167262" y="58741"/>
                  </a:moveTo>
                  <a:cubicBezTo>
                    <a:pt x="171960" y="58741"/>
                    <a:pt x="174540" y="62844"/>
                    <a:pt x="175765" y="67247"/>
                  </a:cubicBezTo>
                  <a:lnTo>
                    <a:pt x="187106" y="116858"/>
                  </a:lnTo>
                  <a:cubicBezTo>
                    <a:pt x="187104" y="119246"/>
                    <a:pt x="186116" y="121401"/>
                    <a:pt x="184533" y="122945"/>
                  </a:cubicBezTo>
                  <a:lnTo>
                    <a:pt x="184533" y="122947"/>
                  </a:lnTo>
                  <a:cubicBezTo>
                    <a:pt x="181960" y="119542"/>
                    <a:pt x="179352" y="116020"/>
                    <a:pt x="179478" y="115905"/>
                  </a:cubicBezTo>
                  <a:cubicBezTo>
                    <a:pt x="182008" y="113610"/>
                    <a:pt x="183611" y="111519"/>
                    <a:pt x="183166" y="110990"/>
                  </a:cubicBezTo>
                  <a:cubicBezTo>
                    <a:pt x="183096" y="110906"/>
                    <a:pt x="182979" y="110866"/>
                    <a:pt x="182820" y="110866"/>
                  </a:cubicBezTo>
                  <a:cubicBezTo>
                    <a:pt x="181831" y="110866"/>
                    <a:pt x="179241" y="112419"/>
                    <a:pt x="176512" y="114708"/>
                  </a:cubicBezTo>
                  <a:cubicBezTo>
                    <a:pt x="173343" y="117364"/>
                    <a:pt x="171184" y="120008"/>
                    <a:pt x="171691" y="120612"/>
                  </a:cubicBezTo>
                  <a:cubicBezTo>
                    <a:pt x="171761" y="120695"/>
                    <a:pt x="171878" y="120735"/>
                    <a:pt x="172036" y="120735"/>
                  </a:cubicBezTo>
                  <a:cubicBezTo>
                    <a:pt x="172917" y="120735"/>
                    <a:pt x="175073" y="119499"/>
                    <a:pt x="177466" y="117609"/>
                  </a:cubicBezTo>
                  <a:cubicBezTo>
                    <a:pt x="177467" y="117608"/>
                    <a:pt x="177469" y="117608"/>
                    <a:pt x="177470" y="117608"/>
                  </a:cubicBezTo>
                  <a:cubicBezTo>
                    <a:pt x="177611" y="117608"/>
                    <a:pt x="180506" y="120803"/>
                    <a:pt x="183310" y="123937"/>
                  </a:cubicBezTo>
                  <a:cubicBezTo>
                    <a:pt x="181919" y="124867"/>
                    <a:pt x="180282" y="125362"/>
                    <a:pt x="178609" y="125362"/>
                  </a:cubicBezTo>
                  <a:cubicBezTo>
                    <a:pt x="178606" y="125362"/>
                    <a:pt x="178603" y="125362"/>
                    <a:pt x="178600" y="125362"/>
                  </a:cubicBezTo>
                  <a:lnTo>
                    <a:pt x="161591" y="125362"/>
                  </a:lnTo>
                  <a:cubicBezTo>
                    <a:pt x="156893" y="125362"/>
                    <a:pt x="153086" y="121555"/>
                    <a:pt x="153086" y="116858"/>
                  </a:cubicBezTo>
                  <a:lnTo>
                    <a:pt x="153086" y="91208"/>
                  </a:lnTo>
                  <a:lnTo>
                    <a:pt x="162758" y="91208"/>
                  </a:lnTo>
                  <a:lnTo>
                    <a:pt x="162758" y="87923"/>
                  </a:lnTo>
                  <a:lnTo>
                    <a:pt x="153086" y="71435"/>
                  </a:lnTo>
                  <a:lnTo>
                    <a:pt x="153086" y="67247"/>
                  </a:lnTo>
                  <a:cubicBezTo>
                    <a:pt x="153086" y="62550"/>
                    <a:pt x="156893" y="58741"/>
                    <a:pt x="161591" y="58741"/>
                  </a:cubicBezTo>
                  <a:close/>
                  <a:moveTo>
                    <a:pt x="136692" y="1"/>
                  </a:moveTo>
                  <a:cubicBezTo>
                    <a:pt x="136577" y="1"/>
                    <a:pt x="136462" y="5"/>
                    <a:pt x="136348" y="15"/>
                  </a:cubicBezTo>
                  <a:cubicBezTo>
                    <a:pt x="135001" y="114"/>
                    <a:pt x="133786" y="801"/>
                    <a:pt x="132899" y="1782"/>
                  </a:cubicBezTo>
                  <a:cubicBezTo>
                    <a:pt x="129242" y="5826"/>
                    <a:pt x="115240" y="20270"/>
                    <a:pt x="98463" y="24319"/>
                  </a:cubicBezTo>
                  <a:cubicBezTo>
                    <a:pt x="82617" y="28145"/>
                    <a:pt x="66618" y="28509"/>
                    <a:pt x="61097" y="28509"/>
                  </a:cubicBezTo>
                  <a:cubicBezTo>
                    <a:pt x="59799" y="28509"/>
                    <a:pt x="59080" y="28489"/>
                    <a:pt x="59080" y="28489"/>
                  </a:cubicBezTo>
                  <a:cubicBezTo>
                    <a:pt x="59080" y="28489"/>
                    <a:pt x="58761" y="28443"/>
                    <a:pt x="58311" y="28443"/>
                  </a:cubicBezTo>
                  <a:cubicBezTo>
                    <a:pt x="56895" y="28443"/>
                    <a:pt x="54177" y="28897"/>
                    <a:pt x="55964" y="32654"/>
                  </a:cubicBezTo>
                  <a:cubicBezTo>
                    <a:pt x="57479" y="35839"/>
                    <a:pt x="65159" y="39952"/>
                    <a:pt x="73840" y="42484"/>
                  </a:cubicBezTo>
                  <a:lnTo>
                    <a:pt x="67459" y="51378"/>
                  </a:lnTo>
                  <a:lnTo>
                    <a:pt x="19213" y="51378"/>
                  </a:lnTo>
                  <a:cubicBezTo>
                    <a:pt x="14516" y="51378"/>
                    <a:pt x="10707" y="55185"/>
                    <a:pt x="10707" y="59883"/>
                  </a:cubicBezTo>
                  <a:lnTo>
                    <a:pt x="10707" y="69526"/>
                  </a:lnTo>
                  <a:lnTo>
                    <a:pt x="0" y="87923"/>
                  </a:lnTo>
                  <a:lnTo>
                    <a:pt x="0" y="91208"/>
                  </a:lnTo>
                  <a:lnTo>
                    <a:pt x="10707" y="91208"/>
                  </a:lnTo>
                  <a:lnTo>
                    <a:pt x="10707" y="151618"/>
                  </a:lnTo>
                  <a:lnTo>
                    <a:pt x="235654" y="151618"/>
                  </a:lnTo>
                  <a:lnTo>
                    <a:pt x="235654" y="148041"/>
                  </a:lnTo>
                  <a:cubicBezTo>
                    <a:pt x="235654" y="144133"/>
                    <a:pt x="233722" y="140990"/>
                    <a:pt x="231112" y="140367"/>
                  </a:cubicBezTo>
                  <a:lnTo>
                    <a:pt x="231112" y="136424"/>
                  </a:lnTo>
                  <a:cubicBezTo>
                    <a:pt x="231112" y="131726"/>
                    <a:pt x="227305" y="127919"/>
                    <a:pt x="222610" y="127919"/>
                  </a:cubicBezTo>
                  <a:lnTo>
                    <a:pt x="213820" y="127537"/>
                  </a:lnTo>
                  <a:lnTo>
                    <a:pt x="213820" y="125242"/>
                  </a:lnTo>
                  <a:cubicBezTo>
                    <a:pt x="214959" y="124684"/>
                    <a:pt x="215748" y="123526"/>
                    <a:pt x="215748" y="122173"/>
                  </a:cubicBezTo>
                  <a:lnTo>
                    <a:pt x="215748" y="118395"/>
                  </a:lnTo>
                  <a:cubicBezTo>
                    <a:pt x="215750" y="117263"/>
                    <a:pt x="215190" y="116206"/>
                    <a:pt x="214257" y="115569"/>
                  </a:cubicBezTo>
                  <a:lnTo>
                    <a:pt x="210118" y="124774"/>
                  </a:lnTo>
                  <a:cubicBezTo>
                    <a:pt x="210716" y="125281"/>
                    <a:pt x="211479" y="125600"/>
                    <a:pt x="212324" y="125600"/>
                  </a:cubicBezTo>
                  <a:cubicBezTo>
                    <a:pt x="212350" y="125600"/>
                    <a:pt x="212375" y="125593"/>
                    <a:pt x="212403" y="125591"/>
                  </a:cubicBezTo>
                  <a:lnTo>
                    <a:pt x="212403" y="127477"/>
                  </a:lnTo>
                  <a:lnTo>
                    <a:pt x="198158" y="126857"/>
                  </a:lnTo>
                  <a:lnTo>
                    <a:pt x="181149" y="59885"/>
                  </a:lnTo>
                  <a:cubicBezTo>
                    <a:pt x="179841" y="55021"/>
                    <a:pt x="173798" y="51380"/>
                    <a:pt x="169100" y="51380"/>
                  </a:cubicBezTo>
                  <a:lnTo>
                    <a:pt x="123309" y="51380"/>
                  </a:lnTo>
                  <a:lnTo>
                    <a:pt x="114192" y="38637"/>
                  </a:lnTo>
                  <a:cubicBezTo>
                    <a:pt x="117409" y="36903"/>
                    <a:pt x="120724" y="34745"/>
                    <a:pt x="124255" y="32044"/>
                  </a:cubicBezTo>
                  <a:cubicBezTo>
                    <a:pt x="131389" y="26587"/>
                    <a:pt x="139323" y="14233"/>
                    <a:pt x="140001" y="5715"/>
                  </a:cubicBezTo>
                  <a:cubicBezTo>
                    <a:pt x="140323" y="1628"/>
                    <a:pt x="138914" y="314"/>
                    <a:pt x="137363" y="54"/>
                  </a:cubicBezTo>
                  <a:cubicBezTo>
                    <a:pt x="137141" y="19"/>
                    <a:pt x="136917" y="1"/>
                    <a:pt x="136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46" name="Google Shape;546;p51"/>
          <p:cNvSpPr/>
          <p:nvPr/>
        </p:nvSpPr>
        <p:spPr>
          <a:xfrm>
            <a:off x="1726602" y="2953011"/>
            <a:ext cx="124800" cy="1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3343241" y="2953004"/>
            <a:ext cx="124800" cy="1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548" name="Google Shape;548;p51"/>
          <p:cNvGrpSpPr/>
          <p:nvPr/>
        </p:nvGrpSpPr>
        <p:grpSpPr>
          <a:xfrm rot="-253579">
            <a:off x="1546313" y="-288132"/>
            <a:ext cx="6857614" cy="1463338"/>
            <a:chOff x="6526040" y="2010562"/>
            <a:chExt cx="2745140" cy="585735"/>
          </a:xfrm>
        </p:grpSpPr>
        <p:sp>
          <p:nvSpPr>
            <p:cNvPr id="549" name="Google Shape;549;p51"/>
            <p:cNvSpPr/>
            <p:nvPr/>
          </p:nvSpPr>
          <p:spPr>
            <a:xfrm>
              <a:off x="6551971" y="2026524"/>
              <a:ext cx="133148" cy="187892"/>
            </a:xfrm>
            <a:custGeom>
              <a:rect b="b" l="l" r="r" t="t"/>
              <a:pathLst>
                <a:path extrusionOk="0" h="16303" w="11553">
                  <a:moveTo>
                    <a:pt x="466" y="0"/>
                  </a:moveTo>
                  <a:cubicBezTo>
                    <a:pt x="466" y="0"/>
                    <a:pt x="280" y="4052"/>
                    <a:pt x="163" y="8136"/>
                  </a:cubicBezTo>
                  <a:cubicBezTo>
                    <a:pt x="104" y="10175"/>
                    <a:pt x="54" y="12231"/>
                    <a:pt x="32" y="13757"/>
                  </a:cubicBezTo>
                  <a:lnTo>
                    <a:pt x="1" y="16302"/>
                  </a:lnTo>
                  <a:cubicBezTo>
                    <a:pt x="1" y="16302"/>
                    <a:pt x="2957" y="13460"/>
                    <a:pt x="5842" y="10584"/>
                  </a:cubicBezTo>
                  <a:cubicBezTo>
                    <a:pt x="8733" y="7714"/>
                    <a:pt x="11552" y="4813"/>
                    <a:pt x="11552" y="4813"/>
                  </a:cubicBezTo>
                  <a:lnTo>
                    <a:pt x="5985" y="2460"/>
                  </a:lnTo>
                  <a:cubicBezTo>
                    <a:pt x="4586" y="1887"/>
                    <a:pt x="3225" y="1234"/>
                    <a:pt x="2188" y="77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6752472" y="2109723"/>
              <a:ext cx="171112" cy="245287"/>
            </a:xfrm>
            <a:custGeom>
              <a:rect b="b" l="l" r="r" t="t"/>
              <a:pathLst>
                <a:path extrusionOk="0" h="21283" w="14847">
                  <a:moveTo>
                    <a:pt x="1" y="1"/>
                  </a:moveTo>
                  <a:cubicBezTo>
                    <a:pt x="1" y="1"/>
                    <a:pt x="18" y="1331"/>
                    <a:pt x="46" y="3326"/>
                  </a:cubicBezTo>
                  <a:cubicBezTo>
                    <a:pt x="79" y="5325"/>
                    <a:pt x="152" y="7959"/>
                    <a:pt x="242" y="10619"/>
                  </a:cubicBezTo>
                  <a:cubicBezTo>
                    <a:pt x="420" y="15928"/>
                    <a:pt x="722" y="21283"/>
                    <a:pt x="722" y="21283"/>
                  </a:cubicBezTo>
                  <a:cubicBezTo>
                    <a:pt x="722" y="21283"/>
                    <a:pt x="1625" y="20304"/>
                    <a:pt x="2981" y="18837"/>
                  </a:cubicBezTo>
                  <a:cubicBezTo>
                    <a:pt x="4333" y="17357"/>
                    <a:pt x="6125" y="15367"/>
                    <a:pt x="7890" y="13372"/>
                  </a:cubicBezTo>
                  <a:cubicBezTo>
                    <a:pt x="11431" y="9384"/>
                    <a:pt x="14846" y="5354"/>
                    <a:pt x="14846" y="5354"/>
                  </a:cubicBezTo>
                  <a:lnTo>
                    <a:pt x="12513" y="4555"/>
                  </a:lnTo>
                  <a:lnTo>
                    <a:pt x="10122" y="3736"/>
                  </a:lnTo>
                  <a:cubicBezTo>
                    <a:pt x="9245" y="3442"/>
                    <a:pt x="8314" y="3116"/>
                    <a:pt x="7392" y="2767"/>
                  </a:cubicBezTo>
                  <a:lnTo>
                    <a:pt x="2300" y="890"/>
                  </a:lnTo>
                  <a:cubicBezTo>
                    <a:pt x="1604" y="640"/>
                    <a:pt x="1032" y="411"/>
                    <a:pt x="630" y="2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6994266" y="2193130"/>
              <a:ext cx="133840" cy="186982"/>
            </a:xfrm>
            <a:custGeom>
              <a:rect b="b" l="l" r="r" t="t"/>
              <a:pathLst>
                <a:path extrusionOk="0" h="16224" w="11613">
                  <a:moveTo>
                    <a:pt x="0" y="1"/>
                  </a:moveTo>
                  <a:cubicBezTo>
                    <a:pt x="0" y="1"/>
                    <a:pt x="81" y="1016"/>
                    <a:pt x="206" y="2538"/>
                  </a:cubicBezTo>
                  <a:cubicBezTo>
                    <a:pt x="332" y="4060"/>
                    <a:pt x="508" y="6105"/>
                    <a:pt x="709" y="8117"/>
                  </a:cubicBezTo>
                  <a:cubicBezTo>
                    <a:pt x="1100" y="12159"/>
                    <a:pt x="1566" y="16223"/>
                    <a:pt x="1566" y="16223"/>
                  </a:cubicBezTo>
                  <a:cubicBezTo>
                    <a:pt x="1566" y="16223"/>
                    <a:pt x="4144" y="13047"/>
                    <a:pt x="6648" y="9851"/>
                  </a:cubicBezTo>
                  <a:cubicBezTo>
                    <a:pt x="7901" y="8261"/>
                    <a:pt x="9147" y="6636"/>
                    <a:pt x="10074" y="5420"/>
                  </a:cubicBezTo>
                  <a:lnTo>
                    <a:pt x="11612" y="3392"/>
                  </a:lnTo>
                  <a:lnTo>
                    <a:pt x="9785" y="2904"/>
                  </a:lnTo>
                  <a:lnTo>
                    <a:pt x="5792" y="1745"/>
                  </a:lnTo>
                  <a:cubicBezTo>
                    <a:pt x="4340" y="1318"/>
                    <a:pt x="2885" y="907"/>
                    <a:pt x="1801" y="5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7198339" y="2251711"/>
              <a:ext cx="177531" cy="242348"/>
            </a:xfrm>
            <a:custGeom>
              <a:rect b="b" l="l" r="r" t="t"/>
              <a:pathLst>
                <a:path extrusionOk="0" h="21028" w="1540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11" y="5235"/>
                    <a:pt x="1546" y="10502"/>
                  </a:cubicBezTo>
                  <a:cubicBezTo>
                    <a:pt x="1958" y="13132"/>
                    <a:pt x="2398" y="15771"/>
                    <a:pt x="2737" y="17752"/>
                  </a:cubicBezTo>
                  <a:lnTo>
                    <a:pt x="3321" y="21028"/>
                  </a:lnTo>
                  <a:cubicBezTo>
                    <a:pt x="3321" y="21028"/>
                    <a:pt x="6460" y="16679"/>
                    <a:pt x="9472" y="12302"/>
                  </a:cubicBezTo>
                  <a:cubicBezTo>
                    <a:pt x="10983" y="10114"/>
                    <a:pt x="12466" y="7927"/>
                    <a:pt x="13570" y="6271"/>
                  </a:cubicBezTo>
                  <a:lnTo>
                    <a:pt x="15404" y="3495"/>
                  </a:lnTo>
                  <a:lnTo>
                    <a:pt x="14739" y="3365"/>
                  </a:lnTo>
                  <a:cubicBezTo>
                    <a:pt x="14312" y="3287"/>
                    <a:pt x="13707" y="3164"/>
                    <a:pt x="12986" y="3000"/>
                  </a:cubicBezTo>
                  <a:lnTo>
                    <a:pt x="7681" y="1838"/>
                  </a:lnTo>
                  <a:cubicBezTo>
                    <a:pt x="5750" y="1425"/>
                    <a:pt x="3842" y="919"/>
                    <a:pt x="2399" y="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7448674" y="2305199"/>
              <a:ext cx="137701" cy="183351"/>
            </a:xfrm>
            <a:custGeom>
              <a:rect b="b" l="l" r="r" t="t"/>
              <a:pathLst>
                <a:path extrusionOk="0" h="15909" w="1194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809" y="3965"/>
                    <a:pt x="1692" y="7943"/>
                  </a:cubicBezTo>
                  <a:cubicBezTo>
                    <a:pt x="2567" y="11920"/>
                    <a:pt x="3516" y="15909"/>
                    <a:pt x="3516" y="15909"/>
                  </a:cubicBezTo>
                  <a:cubicBezTo>
                    <a:pt x="3516" y="15909"/>
                    <a:pt x="5687" y="12465"/>
                    <a:pt x="7795" y="8954"/>
                  </a:cubicBezTo>
                  <a:cubicBezTo>
                    <a:pt x="9907" y="5457"/>
                    <a:pt x="11947" y="1948"/>
                    <a:pt x="11947" y="1948"/>
                  </a:cubicBezTo>
                  <a:lnTo>
                    <a:pt x="10075" y="1669"/>
                  </a:lnTo>
                  <a:cubicBezTo>
                    <a:pt x="8954" y="1495"/>
                    <a:pt x="7454" y="1300"/>
                    <a:pt x="5965" y="10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7658509" y="2338449"/>
              <a:ext cx="181104" cy="236055"/>
            </a:xfrm>
            <a:custGeom>
              <a:rect b="b" l="l" r="r" t="t"/>
              <a:pathLst>
                <a:path extrusionOk="0" h="20482" w="15714">
                  <a:moveTo>
                    <a:pt x="0" y="1"/>
                  </a:moveTo>
                  <a:cubicBezTo>
                    <a:pt x="0" y="1"/>
                    <a:pt x="1332" y="5128"/>
                    <a:pt x="2789" y="10270"/>
                  </a:cubicBezTo>
                  <a:cubicBezTo>
                    <a:pt x="4237" y="15377"/>
                    <a:pt x="5815" y="20482"/>
                    <a:pt x="5815" y="20482"/>
                  </a:cubicBezTo>
                  <a:cubicBezTo>
                    <a:pt x="5815" y="20482"/>
                    <a:pt x="8407" y="15804"/>
                    <a:pt x="10874" y="11113"/>
                  </a:cubicBezTo>
                  <a:cubicBezTo>
                    <a:pt x="13357" y="6377"/>
                    <a:pt x="15714" y="1633"/>
                    <a:pt x="15714" y="1633"/>
                  </a:cubicBezTo>
                  <a:lnTo>
                    <a:pt x="13253" y="1434"/>
                  </a:lnTo>
                  <a:cubicBezTo>
                    <a:pt x="11774" y="1332"/>
                    <a:pt x="9812" y="1105"/>
                    <a:pt x="7848" y="907"/>
                  </a:cubicBezTo>
                  <a:cubicBezTo>
                    <a:pt x="5884" y="703"/>
                    <a:pt x="3916" y="515"/>
                    <a:pt x="2449" y="31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7913489" y="2361568"/>
              <a:ext cx="139395" cy="177427"/>
            </a:xfrm>
            <a:custGeom>
              <a:rect b="b" l="l" r="r" t="t"/>
              <a:pathLst>
                <a:path extrusionOk="0" h="15395" w="12095">
                  <a:moveTo>
                    <a:pt x="1" y="1"/>
                  </a:moveTo>
                  <a:cubicBezTo>
                    <a:pt x="1" y="1"/>
                    <a:pt x="1277" y="3854"/>
                    <a:pt x="2625" y="7709"/>
                  </a:cubicBezTo>
                  <a:cubicBezTo>
                    <a:pt x="3298" y="9633"/>
                    <a:pt x="3985" y="11571"/>
                    <a:pt x="4509" y="13005"/>
                  </a:cubicBezTo>
                  <a:cubicBezTo>
                    <a:pt x="5037" y="14440"/>
                    <a:pt x="5387" y="15395"/>
                    <a:pt x="5387" y="15395"/>
                  </a:cubicBezTo>
                  <a:cubicBezTo>
                    <a:pt x="5387" y="15395"/>
                    <a:pt x="7133" y="11686"/>
                    <a:pt x="8808" y="7973"/>
                  </a:cubicBezTo>
                  <a:cubicBezTo>
                    <a:pt x="10488" y="4261"/>
                    <a:pt x="12094" y="546"/>
                    <a:pt x="12094" y="546"/>
                  </a:cubicBezTo>
                  <a:lnTo>
                    <a:pt x="6044" y="328"/>
                  </a:lnTo>
                  <a:cubicBezTo>
                    <a:pt x="4532" y="290"/>
                    <a:pt x="3023" y="169"/>
                    <a:pt x="1889" y="1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8125791" y="2367008"/>
              <a:ext cx="182060" cy="229290"/>
            </a:xfrm>
            <a:custGeom>
              <a:rect b="b" l="l" r="r" t="t"/>
              <a:pathLst>
                <a:path extrusionOk="0" h="19895" w="15797">
                  <a:moveTo>
                    <a:pt x="15796" y="1"/>
                  </a:moveTo>
                  <a:lnTo>
                    <a:pt x="13329" y="79"/>
                  </a:lnTo>
                  <a:lnTo>
                    <a:pt x="10799" y="156"/>
                  </a:lnTo>
                  <a:cubicBezTo>
                    <a:pt x="9874" y="192"/>
                    <a:pt x="8888" y="217"/>
                    <a:pt x="7899" y="217"/>
                  </a:cubicBezTo>
                  <a:lnTo>
                    <a:pt x="2469" y="264"/>
                  </a:lnTo>
                  <a:cubicBezTo>
                    <a:pt x="2222" y="269"/>
                    <a:pt x="1989" y="270"/>
                    <a:pt x="1771" y="270"/>
                  </a:cubicBezTo>
                  <a:cubicBezTo>
                    <a:pt x="1337" y="270"/>
                    <a:pt x="967" y="263"/>
                    <a:pt x="679" y="259"/>
                  </a:cubicBez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489" y="1487"/>
                    <a:pt x="1223" y="3342"/>
                  </a:cubicBezTo>
                  <a:cubicBezTo>
                    <a:pt x="1963" y="5198"/>
                    <a:pt x="2966" y="7636"/>
                    <a:pt x="3992" y="10091"/>
                  </a:cubicBezTo>
                  <a:cubicBezTo>
                    <a:pt x="6039" y="14994"/>
                    <a:pt x="8214" y="19895"/>
                    <a:pt x="8214" y="19895"/>
                  </a:cubicBezTo>
                  <a:lnTo>
                    <a:pt x="9460" y="16807"/>
                  </a:lnTo>
                  <a:cubicBezTo>
                    <a:pt x="10201" y="14946"/>
                    <a:pt x="11173" y="12449"/>
                    <a:pt x="12120" y="9960"/>
                  </a:cubicBezTo>
                  <a:cubicBezTo>
                    <a:pt x="14022" y="4979"/>
                    <a:pt x="15796" y="1"/>
                    <a:pt x="15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8381692" y="2351771"/>
              <a:ext cx="139084" cy="179214"/>
            </a:xfrm>
            <a:custGeom>
              <a:rect b="b" l="l" r="r" t="t"/>
              <a:pathLst>
                <a:path extrusionOk="0" h="15550" w="12068">
                  <a:moveTo>
                    <a:pt x="12067" y="0"/>
                  </a:moveTo>
                  <a:lnTo>
                    <a:pt x="10185" y="189"/>
                  </a:lnTo>
                  <a:lnTo>
                    <a:pt x="6037" y="513"/>
                  </a:lnTo>
                  <a:cubicBezTo>
                    <a:pt x="4528" y="623"/>
                    <a:pt x="3022" y="754"/>
                    <a:pt x="1888" y="821"/>
                  </a:cubicBezTo>
                  <a:lnTo>
                    <a:pt x="0" y="922"/>
                  </a:lnTo>
                  <a:lnTo>
                    <a:pt x="1087" y="3225"/>
                  </a:lnTo>
                  <a:cubicBezTo>
                    <a:pt x="1745" y="4603"/>
                    <a:pt x="2629" y="6453"/>
                    <a:pt x="3527" y="8268"/>
                  </a:cubicBezTo>
                  <a:cubicBezTo>
                    <a:pt x="5319" y="11911"/>
                    <a:pt x="7185" y="15550"/>
                    <a:pt x="7185" y="15550"/>
                  </a:cubicBezTo>
                  <a:cubicBezTo>
                    <a:pt x="7185" y="15550"/>
                    <a:pt x="8478" y="11670"/>
                    <a:pt x="9696" y="7795"/>
                  </a:cubicBezTo>
                  <a:cubicBezTo>
                    <a:pt x="10307" y="5865"/>
                    <a:pt x="10902" y="3905"/>
                    <a:pt x="11341" y="2441"/>
                  </a:cubicBezTo>
                  <a:lnTo>
                    <a:pt x="12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8593394" y="2320412"/>
              <a:ext cx="180274" cy="238187"/>
            </a:xfrm>
            <a:custGeom>
              <a:rect b="b" l="l" r="r" t="t"/>
              <a:pathLst>
                <a:path extrusionOk="0" h="20667" w="15642">
                  <a:moveTo>
                    <a:pt x="15642" y="0"/>
                  </a:moveTo>
                  <a:lnTo>
                    <a:pt x="14972" y="111"/>
                  </a:lnTo>
                  <a:cubicBezTo>
                    <a:pt x="14548" y="187"/>
                    <a:pt x="13938" y="285"/>
                    <a:pt x="13206" y="386"/>
                  </a:cubicBezTo>
                  <a:lnTo>
                    <a:pt x="7833" y="1168"/>
                  </a:lnTo>
                  <a:cubicBezTo>
                    <a:pt x="5882" y="1463"/>
                    <a:pt x="3918" y="1662"/>
                    <a:pt x="2449" y="1855"/>
                  </a:cubicBezTo>
                  <a:lnTo>
                    <a:pt x="0" y="2154"/>
                  </a:lnTo>
                  <a:cubicBezTo>
                    <a:pt x="0" y="2154"/>
                    <a:pt x="2508" y="6804"/>
                    <a:pt x="5145" y="11438"/>
                  </a:cubicBezTo>
                  <a:cubicBezTo>
                    <a:pt x="6460" y="13757"/>
                    <a:pt x="7799" y="16070"/>
                    <a:pt x="8815" y="17805"/>
                  </a:cubicBezTo>
                  <a:lnTo>
                    <a:pt x="10516" y="20667"/>
                  </a:lnTo>
                  <a:cubicBezTo>
                    <a:pt x="10516" y="20667"/>
                    <a:pt x="11921" y="15491"/>
                    <a:pt x="13196" y="10333"/>
                  </a:cubicBezTo>
                  <a:cubicBezTo>
                    <a:pt x="13838" y="7751"/>
                    <a:pt x="14456" y="5182"/>
                    <a:pt x="14905" y="3243"/>
                  </a:cubicBezTo>
                  <a:lnTo>
                    <a:pt x="156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8846380" y="2279406"/>
              <a:ext cx="136606" cy="184896"/>
            </a:xfrm>
            <a:custGeom>
              <a:rect b="b" l="l" r="r" t="t"/>
              <a:pathLst>
                <a:path extrusionOk="0" h="16043" w="11853">
                  <a:moveTo>
                    <a:pt x="11853" y="1"/>
                  </a:moveTo>
                  <a:lnTo>
                    <a:pt x="10008" y="402"/>
                  </a:lnTo>
                  <a:cubicBezTo>
                    <a:pt x="8899" y="636"/>
                    <a:pt x="7427" y="986"/>
                    <a:pt x="5940" y="1256"/>
                  </a:cubicBezTo>
                  <a:lnTo>
                    <a:pt x="1" y="2402"/>
                  </a:lnTo>
                  <a:cubicBezTo>
                    <a:pt x="1" y="2402"/>
                    <a:pt x="2156" y="5826"/>
                    <a:pt x="4387" y="9236"/>
                  </a:cubicBezTo>
                  <a:cubicBezTo>
                    <a:pt x="6611" y="12647"/>
                    <a:pt x="8910" y="16042"/>
                    <a:pt x="8910" y="16042"/>
                  </a:cubicBezTo>
                  <a:cubicBezTo>
                    <a:pt x="8910" y="16042"/>
                    <a:pt x="9725" y="12053"/>
                    <a:pt x="10452" y="8022"/>
                  </a:cubicBezTo>
                  <a:cubicBezTo>
                    <a:pt x="11191" y="4004"/>
                    <a:pt x="11853" y="1"/>
                    <a:pt x="11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9054175" y="2217113"/>
              <a:ext cx="175676" cy="243650"/>
            </a:xfrm>
            <a:custGeom>
              <a:rect b="b" l="l" r="r" t="t"/>
              <a:pathLst>
                <a:path extrusionOk="0" h="21141" w="15243">
                  <a:moveTo>
                    <a:pt x="15243" y="1"/>
                  </a:moveTo>
                  <a:lnTo>
                    <a:pt x="12877" y="692"/>
                  </a:lnTo>
                  <a:cubicBezTo>
                    <a:pt x="11463" y="1127"/>
                    <a:pt x="9551" y="1611"/>
                    <a:pt x="7646" y="2125"/>
                  </a:cubicBezTo>
                  <a:cubicBezTo>
                    <a:pt x="5742" y="2633"/>
                    <a:pt x="3840" y="3156"/>
                    <a:pt x="2397" y="3485"/>
                  </a:cubicBezTo>
                  <a:lnTo>
                    <a:pt x="0" y="4064"/>
                  </a:lnTo>
                  <a:cubicBezTo>
                    <a:pt x="0" y="4064"/>
                    <a:pt x="3062" y="8385"/>
                    <a:pt x="6254" y="12676"/>
                  </a:cubicBezTo>
                  <a:cubicBezTo>
                    <a:pt x="9424" y="16933"/>
                    <a:pt x="12718" y="21141"/>
                    <a:pt x="12718" y="21141"/>
                  </a:cubicBezTo>
                  <a:cubicBezTo>
                    <a:pt x="12718" y="21141"/>
                    <a:pt x="13478" y="15846"/>
                    <a:pt x="14109" y="10583"/>
                  </a:cubicBezTo>
                  <a:cubicBezTo>
                    <a:pt x="14741" y="5273"/>
                    <a:pt x="15243" y="1"/>
                    <a:pt x="15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6526040" y="2010562"/>
              <a:ext cx="2745140" cy="363499"/>
            </a:xfrm>
            <a:custGeom>
              <a:rect b="b" l="l" r="r" t="t"/>
              <a:pathLst>
                <a:path extrusionOk="0" h="31540" w="238190">
                  <a:moveTo>
                    <a:pt x="293" y="1"/>
                  </a:moveTo>
                  <a:lnTo>
                    <a:pt x="0" y="631"/>
                  </a:lnTo>
                  <a:lnTo>
                    <a:pt x="5788" y="3242"/>
                  </a:lnTo>
                  <a:cubicBezTo>
                    <a:pt x="9279" y="4768"/>
                    <a:pt x="13950" y="6768"/>
                    <a:pt x="18690" y="8600"/>
                  </a:cubicBezTo>
                  <a:cubicBezTo>
                    <a:pt x="21043" y="9560"/>
                    <a:pt x="23439" y="10407"/>
                    <a:pt x="25673" y="11237"/>
                  </a:cubicBezTo>
                  <a:cubicBezTo>
                    <a:pt x="27900" y="12083"/>
                    <a:pt x="30009" y="12790"/>
                    <a:pt x="31813" y="13407"/>
                  </a:cubicBezTo>
                  <a:cubicBezTo>
                    <a:pt x="35411" y="14667"/>
                    <a:pt x="37842" y="15410"/>
                    <a:pt x="37842" y="15410"/>
                  </a:cubicBezTo>
                  <a:lnTo>
                    <a:pt x="39509" y="15937"/>
                  </a:lnTo>
                  <a:cubicBezTo>
                    <a:pt x="40573" y="16261"/>
                    <a:pt x="42074" y="16782"/>
                    <a:pt x="43909" y="17301"/>
                  </a:cubicBezTo>
                  <a:lnTo>
                    <a:pt x="50165" y="19122"/>
                  </a:lnTo>
                  <a:lnTo>
                    <a:pt x="57381" y="21050"/>
                  </a:lnTo>
                  <a:lnTo>
                    <a:pt x="64640" y="22814"/>
                  </a:lnTo>
                  <a:lnTo>
                    <a:pt x="71004" y="24211"/>
                  </a:lnTo>
                  <a:cubicBezTo>
                    <a:pt x="72865" y="24633"/>
                    <a:pt x="74434" y="24896"/>
                    <a:pt x="75523" y="25122"/>
                  </a:cubicBezTo>
                  <a:lnTo>
                    <a:pt x="77239" y="25458"/>
                  </a:lnTo>
                  <a:cubicBezTo>
                    <a:pt x="77239" y="25458"/>
                    <a:pt x="79731" y="25971"/>
                    <a:pt x="83496" y="26592"/>
                  </a:cubicBezTo>
                  <a:cubicBezTo>
                    <a:pt x="85376" y="26918"/>
                    <a:pt x="87568" y="27307"/>
                    <a:pt x="89929" y="27639"/>
                  </a:cubicBezTo>
                  <a:cubicBezTo>
                    <a:pt x="92289" y="27983"/>
                    <a:pt x="94801" y="28391"/>
                    <a:pt x="97328" y="28684"/>
                  </a:cubicBezTo>
                  <a:cubicBezTo>
                    <a:pt x="102371" y="29359"/>
                    <a:pt x="107437" y="29860"/>
                    <a:pt x="111236" y="30209"/>
                  </a:cubicBezTo>
                  <a:lnTo>
                    <a:pt x="117575" y="30723"/>
                  </a:lnTo>
                  <a:lnTo>
                    <a:pt x="123924" y="31094"/>
                  </a:lnTo>
                  <a:cubicBezTo>
                    <a:pt x="127736" y="31274"/>
                    <a:pt x="132821" y="31480"/>
                    <a:pt x="137909" y="31511"/>
                  </a:cubicBezTo>
                  <a:cubicBezTo>
                    <a:pt x="138781" y="31532"/>
                    <a:pt x="139654" y="31539"/>
                    <a:pt x="140520" y="31539"/>
                  </a:cubicBezTo>
                  <a:cubicBezTo>
                    <a:pt x="142179" y="31539"/>
                    <a:pt x="143815" y="31513"/>
                    <a:pt x="145380" y="31503"/>
                  </a:cubicBezTo>
                  <a:cubicBezTo>
                    <a:pt x="147767" y="31503"/>
                    <a:pt x="149991" y="31421"/>
                    <a:pt x="151898" y="31360"/>
                  </a:cubicBezTo>
                  <a:cubicBezTo>
                    <a:pt x="155712" y="31267"/>
                    <a:pt x="158251" y="31105"/>
                    <a:pt x="158251" y="31105"/>
                  </a:cubicBezTo>
                  <a:lnTo>
                    <a:pt x="159997" y="31010"/>
                  </a:lnTo>
                  <a:cubicBezTo>
                    <a:pt x="161108" y="30938"/>
                    <a:pt x="162698" y="30894"/>
                    <a:pt x="164598" y="30734"/>
                  </a:cubicBezTo>
                  <a:lnTo>
                    <a:pt x="171097" y="30234"/>
                  </a:lnTo>
                  <a:lnTo>
                    <a:pt x="178530" y="29496"/>
                  </a:lnTo>
                  <a:lnTo>
                    <a:pt x="185944" y="28588"/>
                  </a:lnTo>
                  <a:lnTo>
                    <a:pt x="192391" y="27651"/>
                  </a:lnTo>
                  <a:cubicBezTo>
                    <a:pt x="194279" y="27393"/>
                    <a:pt x="195840" y="27084"/>
                    <a:pt x="196938" y="26912"/>
                  </a:cubicBezTo>
                  <a:lnTo>
                    <a:pt x="198662" y="26620"/>
                  </a:lnTo>
                  <a:cubicBezTo>
                    <a:pt x="198662" y="26620"/>
                    <a:pt x="201173" y="26222"/>
                    <a:pt x="204911" y="25472"/>
                  </a:cubicBezTo>
                  <a:cubicBezTo>
                    <a:pt x="206783" y="25113"/>
                    <a:pt x="208970" y="24704"/>
                    <a:pt x="211293" y="24176"/>
                  </a:cubicBezTo>
                  <a:cubicBezTo>
                    <a:pt x="213620" y="23664"/>
                    <a:pt x="216110" y="23158"/>
                    <a:pt x="218575" y="22533"/>
                  </a:cubicBezTo>
                  <a:cubicBezTo>
                    <a:pt x="223523" y="21377"/>
                    <a:pt x="228426" y="20046"/>
                    <a:pt x="232095" y="19018"/>
                  </a:cubicBezTo>
                  <a:lnTo>
                    <a:pt x="238190" y="17236"/>
                  </a:lnTo>
                  <a:lnTo>
                    <a:pt x="237986" y="16572"/>
                  </a:lnTo>
                  <a:lnTo>
                    <a:pt x="231905" y="18349"/>
                  </a:lnTo>
                  <a:cubicBezTo>
                    <a:pt x="228244" y="19376"/>
                    <a:pt x="223352" y="20704"/>
                    <a:pt x="218413" y="21859"/>
                  </a:cubicBezTo>
                  <a:cubicBezTo>
                    <a:pt x="215955" y="22482"/>
                    <a:pt x="213470" y="22986"/>
                    <a:pt x="211148" y="23497"/>
                  </a:cubicBezTo>
                  <a:cubicBezTo>
                    <a:pt x="208830" y="24024"/>
                    <a:pt x="206648" y="24432"/>
                    <a:pt x="204780" y="24792"/>
                  </a:cubicBezTo>
                  <a:cubicBezTo>
                    <a:pt x="201050" y="25539"/>
                    <a:pt x="198544" y="25937"/>
                    <a:pt x="198544" y="25937"/>
                  </a:cubicBezTo>
                  <a:lnTo>
                    <a:pt x="196826" y="26228"/>
                  </a:lnTo>
                  <a:cubicBezTo>
                    <a:pt x="195729" y="26399"/>
                    <a:pt x="194173" y="26708"/>
                    <a:pt x="192287" y="26966"/>
                  </a:cubicBezTo>
                  <a:lnTo>
                    <a:pt x="185854" y="27901"/>
                  </a:lnTo>
                  <a:lnTo>
                    <a:pt x="178455" y="28806"/>
                  </a:lnTo>
                  <a:lnTo>
                    <a:pt x="171036" y="29542"/>
                  </a:lnTo>
                  <a:lnTo>
                    <a:pt x="164553" y="30042"/>
                  </a:lnTo>
                  <a:cubicBezTo>
                    <a:pt x="162656" y="30203"/>
                    <a:pt x="161069" y="30245"/>
                    <a:pt x="159961" y="30318"/>
                  </a:cubicBezTo>
                  <a:lnTo>
                    <a:pt x="158218" y="30412"/>
                  </a:lnTo>
                  <a:cubicBezTo>
                    <a:pt x="158218" y="30412"/>
                    <a:pt x="155684" y="30574"/>
                    <a:pt x="151876" y="30667"/>
                  </a:cubicBezTo>
                  <a:cubicBezTo>
                    <a:pt x="149974" y="30728"/>
                    <a:pt x="147754" y="30809"/>
                    <a:pt x="145373" y="30809"/>
                  </a:cubicBezTo>
                  <a:cubicBezTo>
                    <a:pt x="143797" y="30818"/>
                    <a:pt x="142150" y="30846"/>
                    <a:pt x="140480" y="30846"/>
                  </a:cubicBezTo>
                  <a:cubicBezTo>
                    <a:pt x="139630" y="30846"/>
                    <a:pt x="138773" y="30839"/>
                    <a:pt x="137916" y="30818"/>
                  </a:cubicBezTo>
                  <a:cubicBezTo>
                    <a:pt x="132838" y="30785"/>
                    <a:pt x="127764" y="30581"/>
                    <a:pt x="123960" y="30399"/>
                  </a:cubicBezTo>
                  <a:lnTo>
                    <a:pt x="117624" y="30030"/>
                  </a:lnTo>
                  <a:lnTo>
                    <a:pt x="111298" y="29517"/>
                  </a:lnTo>
                  <a:cubicBezTo>
                    <a:pt x="107505" y="29170"/>
                    <a:pt x="102451" y="28667"/>
                    <a:pt x="97418" y="27994"/>
                  </a:cubicBezTo>
                  <a:cubicBezTo>
                    <a:pt x="94896" y="27703"/>
                    <a:pt x="92390" y="27296"/>
                    <a:pt x="90035" y="26952"/>
                  </a:cubicBezTo>
                  <a:cubicBezTo>
                    <a:pt x="87678" y="26622"/>
                    <a:pt x="85490" y="26232"/>
                    <a:pt x="83615" y="25908"/>
                  </a:cubicBezTo>
                  <a:cubicBezTo>
                    <a:pt x="79856" y="25287"/>
                    <a:pt x="77372" y="24776"/>
                    <a:pt x="77372" y="24776"/>
                  </a:cubicBezTo>
                  <a:lnTo>
                    <a:pt x="75658" y="24441"/>
                  </a:lnTo>
                  <a:cubicBezTo>
                    <a:pt x="74569" y="24215"/>
                    <a:pt x="73004" y="23952"/>
                    <a:pt x="71149" y="23532"/>
                  </a:cubicBezTo>
                  <a:lnTo>
                    <a:pt x="64797" y="22136"/>
                  </a:lnTo>
                  <a:lnTo>
                    <a:pt x="57552" y="20376"/>
                  </a:lnTo>
                  <a:lnTo>
                    <a:pt x="50352" y="18452"/>
                  </a:lnTo>
                  <a:lnTo>
                    <a:pt x="44110" y="16636"/>
                  </a:lnTo>
                  <a:cubicBezTo>
                    <a:pt x="42278" y="16117"/>
                    <a:pt x="40780" y="15597"/>
                    <a:pt x="39718" y="15275"/>
                  </a:cubicBezTo>
                  <a:lnTo>
                    <a:pt x="38056" y="14748"/>
                  </a:lnTo>
                  <a:cubicBezTo>
                    <a:pt x="38056" y="14748"/>
                    <a:pt x="35629" y="14007"/>
                    <a:pt x="32040" y="12748"/>
                  </a:cubicBezTo>
                  <a:cubicBezTo>
                    <a:pt x="30240" y="12134"/>
                    <a:pt x="28135" y="11427"/>
                    <a:pt x="25913" y="10585"/>
                  </a:cubicBezTo>
                  <a:cubicBezTo>
                    <a:pt x="23684" y="9756"/>
                    <a:pt x="21293" y="8910"/>
                    <a:pt x="18945" y="7952"/>
                  </a:cubicBezTo>
                  <a:cubicBezTo>
                    <a:pt x="14213" y="6125"/>
                    <a:pt x="9551" y="4130"/>
                    <a:pt x="6068" y="2607"/>
                  </a:cubicBez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idx="2" type="title"/>
          </p:nvPr>
        </p:nvSpPr>
        <p:spPr>
          <a:xfrm>
            <a:off x="95148" y="170725"/>
            <a:ext cx="61845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2- landig page vs home page</a:t>
            </a:r>
            <a:endParaRPr sz="3700"/>
          </a:p>
        </p:txBody>
      </p:sp>
      <p:grpSp>
        <p:nvGrpSpPr>
          <p:cNvPr id="567" name="Google Shape;567;p52"/>
          <p:cNvGrpSpPr/>
          <p:nvPr/>
        </p:nvGrpSpPr>
        <p:grpSpPr>
          <a:xfrm rot="557530">
            <a:off x="5668842" y="182615"/>
            <a:ext cx="3598359" cy="677321"/>
            <a:chOff x="7728651" y="357232"/>
            <a:chExt cx="2090013" cy="730754"/>
          </a:xfrm>
        </p:grpSpPr>
        <p:sp>
          <p:nvSpPr>
            <p:cNvPr id="568" name="Google Shape;568;p52"/>
            <p:cNvSpPr/>
            <p:nvPr/>
          </p:nvSpPr>
          <p:spPr>
            <a:xfrm>
              <a:off x="7728651" y="444522"/>
              <a:ext cx="237288" cy="237876"/>
            </a:xfrm>
            <a:custGeom>
              <a:rect b="b" l="l" r="r" t="t"/>
              <a:pathLst>
                <a:path extrusionOk="0" h="20640" w="20589">
                  <a:moveTo>
                    <a:pt x="12586" y="1"/>
                  </a:moveTo>
                  <a:lnTo>
                    <a:pt x="0" y="11742"/>
                  </a:lnTo>
                  <a:lnTo>
                    <a:pt x="1154" y="12015"/>
                  </a:lnTo>
                  <a:cubicBezTo>
                    <a:pt x="1844" y="12178"/>
                    <a:pt x="2760" y="12392"/>
                    <a:pt x="3706" y="12561"/>
                  </a:cubicBezTo>
                  <a:lnTo>
                    <a:pt x="7421" y="13247"/>
                  </a:lnTo>
                  <a:lnTo>
                    <a:pt x="7639" y="14402"/>
                  </a:lnTo>
                  <a:cubicBezTo>
                    <a:pt x="7777" y="15094"/>
                    <a:pt x="7944" y="16041"/>
                    <a:pt x="8154" y="16957"/>
                  </a:cubicBezTo>
                  <a:cubicBezTo>
                    <a:pt x="8598" y="18798"/>
                    <a:pt x="9042" y="20639"/>
                    <a:pt x="9042" y="20639"/>
                  </a:cubicBezTo>
                  <a:lnTo>
                    <a:pt x="20589" y="7873"/>
                  </a:lnTo>
                  <a:lnTo>
                    <a:pt x="19287" y="6695"/>
                  </a:lnTo>
                  <a:cubicBezTo>
                    <a:pt x="18903" y="6336"/>
                    <a:pt x="18425" y="5948"/>
                    <a:pt x="17967" y="5474"/>
                  </a:cubicBezTo>
                  <a:lnTo>
                    <a:pt x="16505" y="4021"/>
                  </a:lnTo>
                  <a:cubicBezTo>
                    <a:pt x="15512" y="3027"/>
                    <a:pt x="14505" y="2049"/>
                    <a:pt x="13771" y="1295"/>
                  </a:cubicBezTo>
                  <a:lnTo>
                    <a:pt x="125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7974029" y="589518"/>
              <a:ext cx="180724" cy="208268"/>
            </a:xfrm>
            <a:custGeom>
              <a:rect b="b" l="l" r="r" t="t"/>
              <a:pathLst>
                <a:path extrusionOk="0" h="18071" w="15681">
                  <a:moveTo>
                    <a:pt x="4849" y="1"/>
                  </a:moveTo>
                  <a:cubicBezTo>
                    <a:pt x="4849" y="1"/>
                    <a:pt x="4500" y="1113"/>
                    <a:pt x="3977" y="2781"/>
                  </a:cubicBezTo>
                  <a:cubicBezTo>
                    <a:pt x="3721" y="3614"/>
                    <a:pt x="3418" y="4608"/>
                    <a:pt x="3122" y="5652"/>
                  </a:cubicBezTo>
                  <a:cubicBezTo>
                    <a:pt x="2826" y="6694"/>
                    <a:pt x="2517" y="7812"/>
                    <a:pt x="2218" y="8938"/>
                  </a:cubicBezTo>
                  <a:cubicBezTo>
                    <a:pt x="1010" y="13430"/>
                    <a:pt x="0" y="18071"/>
                    <a:pt x="0" y="18071"/>
                  </a:cubicBezTo>
                  <a:lnTo>
                    <a:pt x="2524" y="16583"/>
                  </a:lnTo>
                  <a:cubicBezTo>
                    <a:pt x="4027" y="15686"/>
                    <a:pt x="6047" y="14413"/>
                    <a:pt x="8006" y="13138"/>
                  </a:cubicBezTo>
                  <a:cubicBezTo>
                    <a:pt x="11949" y="10583"/>
                    <a:pt x="15681" y="7890"/>
                    <a:pt x="15681" y="7890"/>
                  </a:cubicBezTo>
                  <a:lnTo>
                    <a:pt x="13947" y="6717"/>
                  </a:lnTo>
                  <a:lnTo>
                    <a:pt x="12167" y="5518"/>
                  </a:lnTo>
                  <a:cubicBezTo>
                    <a:pt x="11844" y="5295"/>
                    <a:pt x="11502" y="5077"/>
                    <a:pt x="11167" y="4835"/>
                  </a:cubicBezTo>
                  <a:lnTo>
                    <a:pt x="10167" y="4086"/>
                  </a:lnTo>
                  <a:lnTo>
                    <a:pt x="6472" y="1329"/>
                  </a:lnTo>
                  <a:lnTo>
                    <a:pt x="4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8127658" y="724407"/>
              <a:ext cx="212786" cy="239086"/>
            </a:xfrm>
            <a:custGeom>
              <a:rect b="b" l="l" r="r" t="t"/>
              <a:pathLst>
                <a:path extrusionOk="0" h="20745" w="18463">
                  <a:moveTo>
                    <a:pt x="8520" y="1"/>
                  </a:moveTo>
                  <a:lnTo>
                    <a:pt x="0" y="14957"/>
                  </a:lnTo>
                  <a:cubicBezTo>
                    <a:pt x="0" y="14957"/>
                    <a:pt x="1932" y="14792"/>
                    <a:pt x="3818" y="14597"/>
                  </a:cubicBezTo>
                  <a:cubicBezTo>
                    <a:pt x="5707" y="14407"/>
                    <a:pt x="7550" y="14189"/>
                    <a:pt x="7550" y="14189"/>
                  </a:cubicBezTo>
                  <a:lnTo>
                    <a:pt x="7701" y="14477"/>
                  </a:lnTo>
                  <a:lnTo>
                    <a:pt x="8119" y="15212"/>
                  </a:lnTo>
                  <a:lnTo>
                    <a:pt x="9415" y="17452"/>
                  </a:lnTo>
                  <a:cubicBezTo>
                    <a:pt x="10368" y="19088"/>
                    <a:pt x="11374" y="20745"/>
                    <a:pt x="11374" y="20745"/>
                  </a:cubicBezTo>
                  <a:lnTo>
                    <a:pt x="18463" y="5058"/>
                  </a:lnTo>
                  <a:lnTo>
                    <a:pt x="13435" y="2653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8417327" y="814187"/>
              <a:ext cx="145768" cy="215033"/>
            </a:xfrm>
            <a:custGeom>
              <a:rect b="b" l="l" r="r" t="t"/>
              <a:pathLst>
                <a:path extrusionOk="0" h="18658" w="1264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7" y="4587"/>
                    <a:pt x="324" y="9273"/>
                  </a:cubicBezTo>
                  <a:cubicBezTo>
                    <a:pt x="464" y="11612"/>
                    <a:pt x="659" y="13970"/>
                    <a:pt x="832" y="15746"/>
                  </a:cubicBezTo>
                  <a:cubicBezTo>
                    <a:pt x="1012" y="17491"/>
                    <a:pt x="1160" y="18657"/>
                    <a:pt x="1160" y="18657"/>
                  </a:cubicBezTo>
                  <a:cubicBezTo>
                    <a:pt x="1160" y="18657"/>
                    <a:pt x="4301" y="15067"/>
                    <a:pt x="7153" y="11393"/>
                  </a:cubicBezTo>
                  <a:cubicBezTo>
                    <a:pt x="8590" y="9548"/>
                    <a:pt x="9959" y="7734"/>
                    <a:pt x="10980" y="6280"/>
                  </a:cubicBezTo>
                  <a:cubicBezTo>
                    <a:pt x="11997" y="4849"/>
                    <a:pt x="12648" y="3888"/>
                    <a:pt x="12648" y="3888"/>
                  </a:cubicBezTo>
                  <a:lnTo>
                    <a:pt x="12097" y="3763"/>
                  </a:lnTo>
                  <a:cubicBezTo>
                    <a:pt x="11746" y="3673"/>
                    <a:pt x="11237" y="3597"/>
                    <a:pt x="10643" y="3407"/>
                  </a:cubicBezTo>
                  <a:lnTo>
                    <a:pt x="6274" y="2140"/>
                  </a:lnTo>
                  <a:cubicBezTo>
                    <a:pt x="5878" y="2020"/>
                    <a:pt x="5477" y="1927"/>
                    <a:pt x="5092" y="1787"/>
                  </a:cubicBezTo>
                  <a:lnTo>
                    <a:pt x="3963" y="1388"/>
                  </a:lnTo>
                  <a:lnTo>
                    <a:pt x="1958" y="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8610786" y="875845"/>
              <a:ext cx="158665" cy="212141"/>
            </a:xfrm>
            <a:custGeom>
              <a:rect b="b" l="l" r="r" t="t"/>
              <a:pathLst>
                <a:path extrusionOk="0" h="18407" w="13767">
                  <a:moveTo>
                    <a:pt x="2857" y="1"/>
                  </a:moveTo>
                  <a:lnTo>
                    <a:pt x="0" y="16974"/>
                  </a:lnTo>
                  <a:cubicBezTo>
                    <a:pt x="0" y="16974"/>
                    <a:pt x="1775" y="16189"/>
                    <a:pt x="3483" y="15390"/>
                  </a:cubicBezTo>
                  <a:cubicBezTo>
                    <a:pt x="3910" y="15198"/>
                    <a:pt x="4338" y="14980"/>
                    <a:pt x="4739" y="14767"/>
                  </a:cubicBezTo>
                  <a:lnTo>
                    <a:pt x="5824" y="14194"/>
                  </a:lnTo>
                  <a:lnTo>
                    <a:pt x="6873" y="13633"/>
                  </a:lnTo>
                  <a:cubicBezTo>
                    <a:pt x="6873" y="13633"/>
                    <a:pt x="8301" y="14854"/>
                    <a:pt x="9796" y="16080"/>
                  </a:cubicBezTo>
                  <a:cubicBezTo>
                    <a:pt x="10169" y="16384"/>
                    <a:pt x="10544" y="16697"/>
                    <a:pt x="10901" y="16976"/>
                  </a:cubicBezTo>
                  <a:lnTo>
                    <a:pt x="11884" y="17700"/>
                  </a:lnTo>
                  <a:lnTo>
                    <a:pt x="12854" y="18407"/>
                  </a:lnTo>
                  <a:lnTo>
                    <a:pt x="13767" y="1217"/>
                  </a:lnTo>
                  <a:lnTo>
                    <a:pt x="12056" y="1150"/>
                  </a:lnTo>
                  <a:lnTo>
                    <a:pt x="8301" y="762"/>
                  </a:lnTo>
                  <a:lnTo>
                    <a:pt x="6295" y="558"/>
                  </a:lnTo>
                  <a:cubicBezTo>
                    <a:pt x="5655" y="487"/>
                    <a:pt x="5064" y="360"/>
                    <a:pt x="4555" y="283"/>
                  </a:cubicBezTo>
                  <a:lnTo>
                    <a:pt x="2857" y="1"/>
                  </a:lnTo>
                  <a:close/>
                </a:path>
              </a:pathLst>
            </a:custGeom>
            <a:solidFill>
              <a:srgbClr val="FF8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8850955" y="875684"/>
              <a:ext cx="149018" cy="208752"/>
            </a:xfrm>
            <a:custGeom>
              <a:rect b="b" l="l" r="r" t="t"/>
              <a:pathLst>
                <a:path extrusionOk="0" h="18113" w="12930">
                  <a:moveTo>
                    <a:pt x="12929" y="1"/>
                  </a:moveTo>
                  <a:lnTo>
                    <a:pt x="12379" y="102"/>
                  </a:lnTo>
                  <a:cubicBezTo>
                    <a:pt x="12030" y="173"/>
                    <a:pt x="11526" y="245"/>
                    <a:pt x="10921" y="335"/>
                  </a:cubicBezTo>
                  <a:lnTo>
                    <a:pt x="8858" y="641"/>
                  </a:lnTo>
                  <a:lnTo>
                    <a:pt x="6482" y="913"/>
                  </a:lnTo>
                  <a:cubicBezTo>
                    <a:pt x="5675" y="1013"/>
                    <a:pt x="4864" y="1050"/>
                    <a:pt x="4104" y="1120"/>
                  </a:cubicBezTo>
                  <a:lnTo>
                    <a:pt x="3009" y="1208"/>
                  </a:lnTo>
                  <a:lnTo>
                    <a:pt x="2027" y="1250"/>
                  </a:lnTo>
                  <a:lnTo>
                    <a:pt x="1" y="1340"/>
                  </a:lnTo>
                  <a:cubicBezTo>
                    <a:pt x="1" y="1340"/>
                    <a:pt x="428" y="2402"/>
                    <a:pt x="1118" y="3996"/>
                  </a:cubicBezTo>
                  <a:cubicBezTo>
                    <a:pt x="1805" y="5585"/>
                    <a:pt x="2769" y="7717"/>
                    <a:pt x="3803" y="9817"/>
                  </a:cubicBezTo>
                  <a:cubicBezTo>
                    <a:pt x="4833" y="11902"/>
                    <a:pt x="5935" y="13983"/>
                    <a:pt x="6795" y="15539"/>
                  </a:cubicBezTo>
                  <a:cubicBezTo>
                    <a:pt x="7655" y="17105"/>
                    <a:pt x="8255" y="18113"/>
                    <a:pt x="8255" y="18113"/>
                  </a:cubicBezTo>
                  <a:cubicBezTo>
                    <a:pt x="8255" y="18113"/>
                    <a:pt x="8635" y="16982"/>
                    <a:pt x="9158" y="15290"/>
                  </a:cubicBezTo>
                  <a:cubicBezTo>
                    <a:pt x="9683" y="13594"/>
                    <a:pt x="10342" y="11362"/>
                    <a:pt x="10920" y="9077"/>
                  </a:cubicBezTo>
                  <a:cubicBezTo>
                    <a:pt x="11505" y="6803"/>
                    <a:pt x="12019" y="4543"/>
                    <a:pt x="12373" y="2851"/>
                  </a:cubicBezTo>
                  <a:cubicBezTo>
                    <a:pt x="12725" y="1136"/>
                    <a:pt x="12929" y="1"/>
                    <a:pt x="12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9079680" y="819315"/>
              <a:ext cx="192744" cy="231157"/>
            </a:xfrm>
            <a:custGeom>
              <a:rect b="b" l="l" r="r" t="t"/>
              <a:pathLst>
                <a:path extrusionOk="0" h="20057" w="16724">
                  <a:moveTo>
                    <a:pt x="10370" y="1"/>
                  </a:moveTo>
                  <a:lnTo>
                    <a:pt x="9935" y="175"/>
                  </a:lnTo>
                  <a:cubicBezTo>
                    <a:pt x="9659" y="290"/>
                    <a:pt x="9262" y="448"/>
                    <a:pt x="8779" y="617"/>
                  </a:cubicBezTo>
                  <a:cubicBezTo>
                    <a:pt x="7815" y="963"/>
                    <a:pt x="6541" y="1454"/>
                    <a:pt x="5236" y="1859"/>
                  </a:cubicBezTo>
                  <a:cubicBezTo>
                    <a:pt x="3944" y="2303"/>
                    <a:pt x="2630" y="2674"/>
                    <a:pt x="1647" y="2959"/>
                  </a:cubicBezTo>
                  <a:cubicBezTo>
                    <a:pt x="1156" y="3103"/>
                    <a:pt x="747" y="3223"/>
                    <a:pt x="455" y="3292"/>
                  </a:cubicBezTo>
                  <a:lnTo>
                    <a:pt x="1" y="3407"/>
                  </a:lnTo>
                  <a:lnTo>
                    <a:pt x="4368" y="20057"/>
                  </a:lnTo>
                  <a:lnTo>
                    <a:pt x="5178" y="19161"/>
                  </a:lnTo>
                  <a:lnTo>
                    <a:pt x="6898" y="17136"/>
                  </a:lnTo>
                  <a:cubicBezTo>
                    <a:pt x="7514" y="16405"/>
                    <a:pt x="8114" y="15672"/>
                    <a:pt x="8550" y="15099"/>
                  </a:cubicBezTo>
                  <a:lnTo>
                    <a:pt x="9276" y="14161"/>
                  </a:lnTo>
                  <a:lnTo>
                    <a:pt x="10418" y="14488"/>
                  </a:lnTo>
                  <a:cubicBezTo>
                    <a:pt x="11109" y="14692"/>
                    <a:pt x="12024" y="14916"/>
                    <a:pt x="12955" y="15147"/>
                  </a:cubicBezTo>
                  <a:cubicBezTo>
                    <a:pt x="13884" y="15371"/>
                    <a:pt x="14831" y="15603"/>
                    <a:pt x="15539" y="15756"/>
                  </a:cubicBezTo>
                  <a:lnTo>
                    <a:pt x="16723" y="15997"/>
                  </a:lnTo>
                  <a:lnTo>
                    <a:pt x="16723" y="15997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9273508" y="709920"/>
              <a:ext cx="167159" cy="212141"/>
            </a:xfrm>
            <a:custGeom>
              <a:rect b="b" l="l" r="r" t="t"/>
              <a:pathLst>
                <a:path extrusionOk="0" h="18407" w="14504">
                  <a:moveTo>
                    <a:pt x="11207" y="1"/>
                  </a:moveTo>
                  <a:cubicBezTo>
                    <a:pt x="11207" y="1"/>
                    <a:pt x="11047" y="125"/>
                    <a:pt x="10748" y="318"/>
                  </a:cubicBezTo>
                  <a:lnTo>
                    <a:pt x="9522" y="1133"/>
                  </a:lnTo>
                  <a:cubicBezTo>
                    <a:pt x="8522" y="1824"/>
                    <a:pt x="7125" y="2659"/>
                    <a:pt x="5735" y="3505"/>
                  </a:cubicBezTo>
                  <a:lnTo>
                    <a:pt x="3659" y="4689"/>
                  </a:lnTo>
                  <a:cubicBezTo>
                    <a:pt x="2994" y="5061"/>
                    <a:pt x="2355" y="5379"/>
                    <a:pt x="1816" y="5667"/>
                  </a:cubicBezTo>
                  <a:cubicBezTo>
                    <a:pt x="742" y="6248"/>
                    <a:pt x="0" y="6589"/>
                    <a:pt x="0" y="6589"/>
                  </a:cubicBezTo>
                  <a:cubicBezTo>
                    <a:pt x="0" y="6589"/>
                    <a:pt x="843" y="7390"/>
                    <a:pt x="2137" y="8552"/>
                  </a:cubicBezTo>
                  <a:cubicBezTo>
                    <a:pt x="3425" y="9704"/>
                    <a:pt x="5181" y="11223"/>
                    <a:pt x="7000" y="12709"/>
                  </a:cubicBezTo>
                  <a:cubicBezTo>
                    <a:pt x="8822" y="14208"/>
                    <a:pt x="10671" y="15606"/>
                    <a:pt x="12101" y="16667"/>
                  </a:cubicBezTo>
                  <a:cubicBezTo>
                    <a:pt x="13527" y="17720"/>
                    <a:pt x="14503" y="18407"/>
                    <a:pt x="14503" y="18407"/>
                  </a:cubicBezTo>
                  <a:cubicBezTo>
                    <a:pt x="14503" y="18407"/>
                    <a:pt x="14470" y="18114"/>
                    <a:pt x="14416" y="17600"/>
                  </a:cubicBezTo>
                  <a:cubicBezTo>
                    <a:pt x="14352" y="17084"/>
                    <a:pt x="14260" y="16349"/>
                    <a:pt x="14151" y="15465"/>
                  </a:cubicBezTo>
                  <a:cubicBezTo>
                    <a:pt x="13922" y="13703"/>
                    <a:pt x="13578" y="11376"/>
                    <a:pt x="13171" y="9088"/>
                  </a:cubicBezTo>
                  <a:cubicBezTo>
                    <a:pt x="12752" y="6771"/>
                    <a:pt x="12273" y="4494"/>
                    <a:pt x="11883" y="2806"/>
                  </a:cubicBezTo>
                  <a:cubicBezTo>
                    <a:pt x="11685" y="1965"/>
                    <a:pt x="11520" y="1265"/>
                    <a:pt x="11403" y="775"/>
                  </a:cubicBezTo>
                  <a:cubicBezTo>
                    <a:pt x="11277" y="282"/>
                    <a:pt x="11207" y="1"/>
                    <a:pt x="11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9467255" y="575573"/>
              <a:ext cx="236528" cy="238176"/>
            </a:xfrm>
            <a:custGeom>
              <a:rect b="b" l="l" r="r" t="t"/>
              <a:pathLst>
                <a:path extrusionOk="0" h="20666" w="20523">
                  <a:moveTo>
                    <a:pt x="7790" y="0"/>
                  </a:moveTo>
                  <a:lnTo>
                    <a:pt x="7485" y="346"/>
                  </a:lnTo>
                  <a:lnTo>
                    <a:pt x="6642" y="1225"/>
                  </a:lnTo>
                  <a:lnTo>
                    <a:pt x="5452" y="2468"/>
                  </a:lnTo>
                  <a:lnTo>
                    <a:pt x="4030" y="3841"/>
                  </a:lnTo>
                  <a:lnTo>
                    <a:pt x="3306" y="4539"/>
                  </a:lnTo>
                  <a:lnTo>
                    <a:pt x="2580" y="5189"/>
                  </a:lnTo>
                  <a:lnTo>
                    <a:pt x="1295" y="6344"/>
                  </a:lnTo>
                  <a:lnTo>
                    <a:pt x="1" y="7429"/>
                  </a:lnTo>
                  <a:lnTo>
                    <a:pt x="11005" y="20665"/>
                  </a:lnTo>
                  <a:lnTo>
                    <a:pt x="11360" y="19500"/>
                  </a:lnTo>
                  <a:cubicBezTo>
                    <a:pt x="11578" y="18812"/>
                    <a:pt x="11832" y="17866"/>
                    <a:pt x="12075" y="16930"/>
                  </a:cubicBezTo>
                  <a:cubicBezTo>
                    <a:pt x="12318" y="15994"/>
                    <a:pt x="12553" y="15075"/>
                    <a:pt x="12715" y="14380"/>
                  </a:cubicBezTo>
                  <a:cubicBezTo>
                    <a:pt x="12868" y="13678"/>
                    <a:pt x="12968" y="13210"/>
                    <a:pt x="12968" y="13210"/>
                  </a:cubicBezTo>
                  <a:lnTo>
                    <a:pt x="14139" y="13005"/>
                  </a:lnTo>
                  <a:cubicBezTo>
                    <a:pt x="14845" y="12877"/>
                    <a:pt x="15799" y="12710"/>
                    <a:pt x="16731" y="12492"/>
                  </a:cubicBezTo>
                  <a:lnTo>
                    <a:pt x="19337" y="11893"/>
                  </a:lnTo>
                  <a:cubicBezTo>
                    <a:pt x="19698" y="11810"/>
                    <a:pt x="19994" y="11732"/>
                    <a:pt x="20198" y="11675"/>
                  </a:cubicBezTo>
                  <a:lnTo>
                    <a:pt x="20522" y="11586"/>
                  </a:lnTo>
                  <a:lnTo>
                    <a:pt x="7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9607652" y="389075"/>
              <a:ext cx="211011" cy="168426"/>
            </a:xfrm>
            <a:custGeom>
              <a:rect b="b" l="l" r="r" t="t"/>
              <a:pathLst>
                <a:path extrusionOk="0" h="14614" w="18309">
                  <a:moveTo>
                    <a:pt x="6669" y="0"/>
                  </a:moveTo>
                  <a:lnTo>
                    <a:pt x="5755" y="1759"/>
                  </a:lnTo>
                  <a:lnTo>
                    <a:pt x="5311" y="2609"/>
                  </a:lnTo>
                  <a:lnTo>
                    <a:pt x="4775" y="3539"/>
                  </a:lnTo>
                  <a:cubicBezTo>
                    <a:pt x="4393" y="4178"/>
                    <a:pt x="4032" y="4885"/>
                    <a:pt x="3589" y="5547"/>
                  </a:cubicBezTo>
                  <a:lnTo>
                    <a:pt x="2339" y="7520"/>
                  </a:lnTo>
                  <a:cubicBezTo>
                    <a:pt x="1913" y="8134"/>
                    <a:pt x="1516" y="8707"/>
                    <a:pt x="1177" y="9198"/>
                  </a:cubicBezTo>
                  <a:cubicBezTo>
                    <a:pt x="843" y="9693"/>
                    <a:pt x="546" y="10094"/>
                    <a:pt x="331" y="10369"/>
                  </a:cubicBezTo>
                  <a:lnTo>
                    <a:pt x="1" y="10809"/>
                  </a:lnTo>
                  <a:cubicBezTo>
                    <a:pt x="1" y="10809"/>
                    <a:pt x="1100" y="11142"/>
                    <a:pt x="2784" y="11603"/>
                  </a:cubicBezTo>
                  <a:cubicBezTo>
                    <a:pt x="4462" y="12058"/>
                    <a:pt x="6698" y="12600"/>
                    <a:pt x="8999" y="13083"/>
                  </a:cubicBezTo>
                  <a:cubicBezTo>
                    <a:pt x="11306" y="13573"/>
                    <a:pt x="13611" y="13956"/>
                    <a:pt x="15365" y="14215"/>
                  </a:cubicBezTo>
                  <a:cubicBezTo>
                    <a:pt x="17120" y="14474"/>
                    <a:pt x="18309" y="14614"/>
                    <a:pt x="18309" y="14614"/>
                  </a:cubicBezTo>
                  <a:lnTo>
                    <a:pt x="17857" y="13938"/>
                  </a:lnTo>
                  <a:cubicBezTo>
                    <a:pt x="17571" y="13511"/>
                    <a:pt x="17156" y="12900"/>
                    <a:pt x="16636" y="12168"/>
                  </a:cubicBezTo>
                  <a:cubicBezTo>
                    <a:pt x="15606" y="10710"/>
                    <a:pt x="14205" y="8812"/>
                    <a:pt x="12759" y="6992"/>
                  </a:cubicBezTo>
                  <a:cubicBezTo>
                    <a:pt x="11309" y="5164"/>
                    <a:pt x="9769" y="3391"/>
                    <a:pt x="8616" y="2109"/>
                  </a:cubicBezTo>
                  <a:cubicBezTo>
                    <a:pt x="7457" y="823"/>
                    <a:pt x="6669" y="0"/>
                    <a:pt x="6669" y="0"/>
                  </a:cubicBezTo>
                  <a:close/>
                </a:path>
              </a:pathLst>
            </a:custGeom>
            <a:solidFill>
              <a:srgbClr val="3BDAD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7838691" y="357232"/>
              <a:ext cx="1863224" cy="537757"/>
            </a:xfrm>
            <a:custGeom>
              <a:rect b="b" l="l" r="r" t="t"/>
              <a:pathLst>
                <a:path extrusionOk="0" h="46660" w="161668">
                  <a:moveTo>
                    <a:pt x="161110" y="0"/>
                  </a:moveTo>
                  <a:cubicBezTo>
                    <a:pt x="161110" y="0"/>
                    <a:pt x="160865" y="522"/>
                    <a:pt x="160440" y="1433"/>
                  </a:cubicBezTo>
                  <a:cubicBezTo>
                    <a:pt x="160039" y="2357"/>
                    <a:pt x="159362" y="3628"/>
                    <a:pt x="158568" y="5162"/>
                  </a:cubicBezTo>
                  <a:lnTo>
                    <a:pt x="157173" y="7584"/>
                  </a:lnTo>
                  <a:cubicBezTo>
                    <a:pt x="156641" y="8422"/>
                    <a:pt x="156089" y="9313"/>
                    <a:pt x="155497" y="10221"/>
                  </a:cubicBezTo>
                  <a:cubicBezTo>
                    <a:pt x="154272" y="12012"/>
                    <a:pt x="152929" y="13905"/>
                    <a:pt x="151440" y="15693"/>
                  </a:cubicBezTo>
                  <a:cubicBezTo>
                    <a:pt x="148507" y="19305"/>
                    <a:pt x="145174" y="22612"/>
                    <a:pt x="142507" y="24911"/>
                  </a:cubicBezTo>
                  <a:cubicBezTo>
                    <a:pt x="141846" y="25494"/>
                    <a:pt x="141213" y="25997"/>
                    <a:pt x="140666" y="26459"/>
                  </a:cubicBezTo>
                  <a:cubicBezTo>
                    <a:pt x="140124" y="26927"/>
                    <a:pt x="139627" y="27305"/>
                    <a:pt x="139217" y="27618"/>
                  </a:cubicBezTo>
                  <a:lnTo>
                    <a:pt x="137937" y="28609"/>
                  </a:lnTo>
                  <a:cubicBezTo>
                    <a:pt x="137937" y="28609"/>
                    <a:pt x="137823" y="28702"/>
                    <a:pt x="137599" y="28864"/>
                  </a:cubicBezTo>
                  <a:lnTo>
                    <a:pt x="136625" y="29562"/>
                  </a:lnTo>
                  <a:cubicBezTo>
                    <a:pt x="136205" y="29860"/>
                    <a:pt x="135703" y="30236"/>
                    <a:pt x="135110" y="30641"/>
                  </a:cubicBezTo>
                  <a:lnTo>
                    <a:pt x="133097" y="31981"/>
                  </a:lnTo>
                  <a:cubicBezTo>
                    <a:pt x="132354" y="32464"/>
                    <a:pt x="131526" y="32955"/>
                    <a:pt x="130664" y="33492"/>
                  </a:cubicBezTo>
                  <a:cubicBezTo>
                    <a:pt x="129795" y="34018"/>
                    <a:pt x="128851" y="34532"/>
                    <a:pt x="127892" y="35088"/>
                  </a:cubicBezTo>
                  <a:cubicBezTo>
                    <a:pt x="126910" y="35609"/>
                    <a:pt x="125898" y="36151"/>
                    <a:pt x="124858" y="36677"/>
                  </a:cubicBezTo>
                  <a:lnTo>
                    <a:pt x="123269" y="37445"/>
                  </a:lnTo>
                  <a:lnTo>
                    <a:pt x="122471" y="37831"/>
                  </a:lnTo>
                  <a:lnTo>
                    <a:pt x="121658" y="38191"/>
                  </a:lnTo>
                  <a:cubicBezTo>
                    <a:pt x="117331" y="40148"/>
                    <a:pt x="112830" y="41708"/>
                    <a:pt x="109400" y="42671"/>
                  </a:cubicBezTo>
                  <a:cubicBezTo>
                    <a:pt x="108548" y="42933"/>
                    <a:pt x="107755" y="43126"/>
                    <a:pt x="107054" y="43303"/>
                  </a:cubicBezTo>
                  <a:cubicBezTo>
                    <a:pt x="106351" y="43478"/>
                    <a:pt x="105744" y="43651"/>
                    <a:pt x="105236" y="43757"/>
                  </a:cubicBezTo>
                  <a:lnTo>
                    <a:pt x="103643" y="44107"/>
                  </a:lnTo>
                  <a:lnTo>
                    <a:pt x="103225" y="44199"/>
                  </a:lnTo>
                  <a:cubicBezTo>
                    <a:pt x="102954" y="44260"/>
                    <a:pt x="102557" y="44350"/>
                    <a:pt x="102045" y="44437"/>
                  </a:cubicBezTo>
                  <a:cubicBezTo>
                    <a:pt x="101024" y="44624"/>
                    <a:pt x="99570" y="44912"/>
                    <a:pt x="97808" y="45152"/>
                  </a:cubicBezTo>
                  <a:cubicBezTo>
                    <a:pt x="94477" y="45642"/>
                    <a:pt x="90060" y="46047"/>
                    <a:pt x="85593" y="46047"/>
                  </a:cubicBezTo>
                  <a:cubicBezTo>
                    <a:pt x="85346" y="46047"/>
                    <a:pt x="85099" y="46046"/>
                    <a:pt x="84852" y="46043"/>
                  </a:cubicBezTo>
                  <a:lnTo>
                    <a:pt x="81297" y="45894"/>
                  </a:lnTo>
                  <a:cubicBezTo>
                    <a:pt x="80126" y="45839"/>
                    <a:pt x="78970" y="45838"/>
                    <a:pt x="77858" y="45685"/>
                  </a:cubicBezTo>
                  <a:lnTo>
                    <a:pt x="74645" y="45350"/>
                  </a:lnTo>
                  <a:lnTo>
                    <a:pt x="73157" y="45199"/>
                  </a:lnTo>
                  <a:cubicBezTo>
                    <a:pt x="72679" y="45130"/>
                    <a:pt x="72218" y="45043"/>
                    <a:pt x="71774" y="44973"/>
                  </a:cubicBezTo>
                  <a:lnTo>
                    <a:pt x="67490" y="44263"/>
                  </a:lnTo>
                  <a:cubicBezTo>
                    <a:pt x="66973" y="44183"/>
                    <a:pt x="66576" y="44063"/>
                    <a:pt x="66299" y="44009"/>
                  </a:cubicBezTo>
                  <a:lnTo>
                    <a:pt x="65878" y="43911"/>
                  </a:lnTo>
                  <a:lnTo>
                    <a:pt x="64269" y="43543"/>
                  </a:lnTo>
                  <a:lnTo>
                    <a:pt x="62422" y="43127"/>
                  </a:lnTo>
                  <a:cubicBezTo>
                    <a:pt x="62065" y="43043"/>
                    <a:pt x="61684" y="42965"/>
                    <a:pt x="61286" y="42864"/>
                  </a:cubicBezTo>
                  <a:lnTo>
                    <a:pt x="60042" y="42503"/>
                  </a:lnTo>
                  <a:cubicBezTo>
                    <a:pt x="56565" y="41535"/>
                    <a:pt x="51952" y="40104"/>
                    <a:pt x="47487" y="38219"/>
                  </a:cubicBezTo>
                  <a:cubicBezTo>
                    <a:pt x="46372" y="37752"/>
                    <a:pt x="45246" y="37308"/>
                    <a:pt x="44153" y="36833"/>
                  </a:cubicBezTo>
                  <a:lnTo>
                    <a:pt x="40986" y="35324"/>
                  </a:lnTo>
                  <a:cubicBezTo>
                    <a:pt x="38911" y="34394"/>
                    <a:pt x="37062" y="33331"/>
                    <a:pt x="35455" y="32473"/>
                  </a:cubicBezTo>
                  <a:cubicBezTo>
                    <a:pt x="34656" y="32034"/>
                    <a:pt x="33910" y="31657"/>
                    <a:pt x="33271" y="31280"/>
                  </a:cubicBezTo>
                  <a:lnTo>
                    <a:pt x="31628" y="30282"/>
                  </a:lnTo>
                  <a:lnTo>
                    <a:pt x="30196" y="29414"/>
                  </a:lnTo>
                  <a:lnTo>
                    <a:pt x="28763" y="28546"/>
                  </a:lnTo>
                  <a:cubicBezTo>
                    <a:pt x="28299" y="28283"/>
                    <a:pt x="27771" y="27906"/>
                    <a:pt x="27154" y="27494"/>
                  </a:cubicBezTo>
                  <a:lnTo>
                    <a:pt x="25084" y="26096"/>
                  </a:lnTo>
                  <a:lnTo>
                    <a:pt x="23902" y="25297"/>
                  </a:lnTo>
                  <a:cubicBezTo>
                    <a:pt x="23489" y="25025"/>
                    <a:pt x="23069" y="24738"/>
                    <a:pt x="22654" y="24416"/>
                  </a:cubicBezTo>
                  <a:lnTo>
                    <a:pt x="20009" y="22439"/>
                  </a:lnTo>
                  <a:cubicBezTo>
                    <a:pt x="18140" y="21115"/>
                    <a:pt x="16305" y="19494"/>
                    <a:pt x="14405" y="17958"/>
                  </a:cubicBezTo>
                  <a:cubicBezTo>
                    <a:pt x="13443" y="17202"/>
                    <a:pt x="12564" y="16349"/>
                    <a:pt x="11665" y="15548"/>
                  </a:cubicBezTo>
                  <a:lnTo>
                    <a:pt x="9044" y="13179"/>
                  </a:lnTo>
                  <a:lnTo>
                    <a:pt x="4594" y="8765"/>
                  </a:lnTo>
                  <a:lnTo>
                    <a:pt x="460" y="4259"/>
                  </a:lnTo>
                  <a:lnTo>
                    <a:pt x="0" y="4662"/>
                  </a:lnTo>
                  <a:lnTo>
                    <a:pt x="4153" y="9188"/>
                  </a:lnTo>
                  <a:lnTo>
                    <a:pt x="8623" y="13623"/>
                  </a:lnTo>
                  <a:lnTo>
                    <a:pt x="11257" y="16005"/>
                  </a:lnTo>
                  <a:cubicBezTo>
                    <a:pt x="12161" y="16808"/>
                    <a:pt x="13044" y="17667"/>
                    <a:pt x="14010" y="18425"/>
                  </a:cubicBezTo>
                  <a:cubicBezTo>
                    <a:pt x="15919" y="19967"/>
                    <a:pt x="17763" y="21596"/>
                    <a:pt x="19642" y="22928"/>
                  </a:cubicBezTo>
                  <a:lnTo>
                    <a:pt x="22298" y="24914"/>
                  </a:lnTo>
                  <a:cubicBezTo>
                    <a:pt x="22713" y="25238"/>
                    <a:pt x="23137" y="25526"/>
                    <a:pt x="23551" y="25799"/>
                  </a:cubicBezTo>
                  <a:lnTo>
                    <a:pt x="24740" y="26601"/>
                  </a:lnTo>
                  <a:lnTo>
                    <a:pt x="26819" y="28004"/>
                  </a:lnTo>
                  <a:cubicBezTo>
                    <a:pt x="27439" y="28420"/>
                    <a:pt x="27970" y="28799"/>
                    <a:pt x="28435" y="29064"/>
                  </a:cubicBezTo>
                  <a:lnTo>
                    <a:pt x="29875" y="29934"/>
                  </a:lnTo>
                  <a:lnTo>
                    <a:pt x="31313" y="30807"/>
                  </a:lnTo>
                  <a:lnTo>
                    <a:pt x="32964" y="31810"/>
                  </a:lnTo>
                  <a:cubicBezTo>
                    <a:pt x="33606" y="32190"/>
                    <a:pt x="34357" y="32568"/>
                    <a:pt x="35159" y="33009"/>
                  </a:cubicBezTo>
                  <a:cubicBezTo>
                    <a:pt x="36776" y="33870"/>
                    <a:pt x="38634" y="34939"/>
                    <a:pt x="40720" y="35874"/>
                  </a:cubicBezTo>
                  <a:lnTo>
                    <a:pt x="43902" y="37391"/>
                  </a:lnTo>
                  <a:cubicBezTo>
                    <a:pt x="45001" y="37869"/>
                    <a:pt x="46134" y="38314"/>
                    <a:pt x="47255" y="38785"/>
                  </a:cubicBezTo>
                  <a:cubicBezTo>
                    <a:pt x="51743" y="40679"/>
                    <a:pt x="56383" y="42120"/>
                    <a:pt x="59880" y="43092"/>
                  </a:cubicBezTo>
                  <a:lnTo>
                    <a:pt x="61132" y="43456"/>
                  </a:lnTo>
                  <a:cubicBezTo>
                    <a:pt x="61532" y="43557"/>
                    <a:pt x="61916" y="43635"/>
                    <a:pt x="62274" y="43719"/>
                  </a:cubicBezTo>
                  <a:lnTo>
                    <a:pt x="64134" y="44141"/>
                  </a:lnTo>
                  <a:lnTo>
                    <a:pt x="65752" y="44510"/>
                  </a:lnTo>
                  <a:lnTo>
                    <a:pt x="66176" y="44609"/>
                  </a:lnTo>
                  <a:cubicBezTo>
                    <a:pt x="66453" y="44663"/>
                    <a:pt x="66853" y="44783"/>
                    <a:pt x="67375" y="44864"/>
                  </a:cubicBezTo>
                  <a:lnTo>
                    <a:pt x="71683" y="45579"/>
                  </a:lnTo>
                  <a:cubicBezTo>
                    <a:pt x="72131" y="45651"/>
                    <a:pt x="72593" y="45738"/>
                    <a:pt x="73074" y="45806"/>
                  </a:cubicBezTo>
                  <a:lnTo>
                    <a:pt x="74573" y="45959"/>
                  </a:lnTo>
                  <a:lnTo>
                    <a:pt x="77805" y="46296"/>
                  </a:lnTo>
                  <a:cubicBezTo>
                    <a:pt x="78925" y="46448"/>
                    <a:pt x="80087" y="46451"/>
                    <a:pt x="81268" y="46506"/>
                  </a:cubicBezTo>
                  <a:lnTo>
                    <a:pt x="84845" y="46655"/>
                  </a:lnTo>
                  <a:cubicBezTo>
                    <a:pt x="85099" y="46658"/>
                    <a:pt x="85353" y="46659"/>
                    <a:pt x="85607" y="46659"/>
                  </a:cubicBezTo>
                  <a:cubicBezTo>
                    <a:pt x="90101" y="46659"/>
                    <a:pt x="94544" y="46251"/>
                    <a:pt x="97894" y="45760"/>
                  </a:cubicBezTo>
                  <a:cubicBezTo>
                    <a:pt x="99668" y="45517"/>
                    <a:pt x="101133" y="45227"/>
                    <a:pt x="102160" y="45039"/>
                  </a:cubicBezTo>
                  <a:cubicBezTo>
                    <a:pt x="102675" y="44951"/>
                    <a:pt x="103076" y="44861"/>
                    <a:pt x="103350" y="44799"/>
                  </a:cubicBezTo>
                  <a:lnTo>
                    <a:pt x="103769" y="44707"/>
                  </a:lnTo>
                  <a:lnTo>
                    <a:pt x="105373" y="44355"/>
                  </a:lnTo>
                  <a:cubicBezTo>
                    <a:pt x="105886" y="44247"/>
                    <a:pt x="106496" y="44073"/>
                    <a:pt x="107203" y="43898"/>
                  </a:cubicBezTo>
                  <a:cubicBezTo>
                    <a:pt x="107911" y="43719"/>
                    <a:pt x="108708" y="43525"/>
                    <a:pt x="109566" y="43261"/>
                  </a:cubicBezTo>
                  <a:cubicBezTo>
                    <a:pt x="113020" y="42292"/>
                    <a:pt x="117551" y="40721"/>
                    <a:pt x="121907" y="38750"/>
                  </a:cubicBezTo>
                  <a:lnTo>
                    <a:pt x="122727" y="38389"/>
                  </a:lnTo>
                  <a:lnTo>
                    <a:pt x="123530" y="38000"/>
                  </a:lnTo>
                  <a:lnTo>
                    <a:pt x="125129" y="37227"/>
                  </a:lnTo>
                  <a:cubicBezTo>
                    <a:pt x="126177" y="36696"/>
                    <a:pt x="127197" y="36151"/>
                    <a:pt x="128186" y="35627"/>
                  </a:cubicBezTo>
                  <a:cubicBezTo>
                    <a:pt x="129153" y="35067"/>
                    <a:pt x="130104" y="34550"/>
                    <a:pt x="130979" y="34018"/>
                  </a:cubicBezTo>
                  <a:cubicBezTo>
                    <a:pt x="131847" y="33476"/>
                    <a:pt x="132680" y="32983"/>
                    <a:pt x="133428" y="32497"/>
                  </a:cubicBezTo>
                  <a:lnTo>
                    <a:pt x="135456" y="31148"/>
                  </a:lnTo>
                  <a:cubicBezTo>
                    <a:pt x="136054" y="30740"/>
                    <a:pt x="136558" y="30361"/>
                    <a:pt x="136984" y="30060"/>
                  </a:cubicBezTo>
                  <a:lnTo>
                    <a:pt x="137963" y="29358"/>
                  </a:lnTo>
                  <a:cubicBezTo>
                    <a:pt x="138189" y="29194"/>
                    <a:pt x="138303" y="29101"/>
                    <a:pt x="138303" y="29101"/>
                  </a:cubicBezTo>
                  <a:lnTo>
                    <a:pt x="139593" y="28103"/>
                  </a:lnTo>
                  <a:cubicBezTo>
                    <a:pt x="140005" y="27788"/>
                    <a:pt x="140505" y="27405"/>
                    <a:pt x="141054" y="26934"/>
                  </a:cubicBezTo>
                  <a:cubicBezTo>
                    <a:pt x="141603" y="26467"/>
                    <a:pt x="142244" y="25961"/>
                    <a:pt x="142907" y="25375"/>
                  </a:cubicBezTo>
                  <a:cubicBezTo>
                    <a:pt x="145594" y="23057"/>
                    <a:pt x="148955" y="19724"/>
                    <a:pt x="151913" y="16081"/>
                  </a:cubicBezTo>
                  <a:cubicBezTo>
                    <a:pt x="153415" y="14277"/>
                    <a:pt x="154768" y="12369"/>
                    <a:pt x="156005" y="10562"/>
                  </a:cubicBezTo>
                  <a:cubicBezTo>
                    <a:pt x="156603" y="9646"/>
                    <a:pt x="157159" y="8748"/>
                    <a:pt x="157697" y="7902"/>
                  </a:cubicBezTo>
                  <a:lnTo>
                    <a:pt x="159102" y="5458"/>
                  </a:lnTo>
                  <a:cubicBezTo>
                    <a:pt x="159906" y="3910"/>
                    <a:pt x="160589" y="2626"/>
                    <a:pt x="160993" y="1695"/>
                  </a:cubicBezTo>
                  <a:lnTo>
                    <a:pt x="161667" y="248"/>
                  </a:lnTo>
                  <a:lnTo>
                    <a:pt x="1611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52"/>
          <p:cNvGrpSpPr/>
          <p:nvPr/>
        </p:nvGrpSpPr>
        <p:grpSpPr>
          <a:xfrm>
            <a:off x="5376293" y="1520907"/>
            <a:ext cx="3314268" cy="3061650"/>
            <a:chOff x="3571816" y="277919"/>
            <a:chExt cx="2478698" cy="2289769"/>
          </a:xfrm>
        </p:grpSpPr>
        <p:sp>
          <p:nvSpPr>
            <p:cNvPr id="580" name="Google Shape;580;p52"/>
            <p:cNvSpPr/>
            <p:nvPr/>
          </p:nvSpPr>
          <p:spPr>
            <a:xfrm>
              <a:off x="5852752" y="1857654"/>
              <a:ext cx="162511" cy="447163"/>
            </a:xfrm>
            <a:custGeom>
              <a:rect b="b" l="l" r="r" t="t"/>
              <a:pathLst>
                <a:path extrusionOk="0" h="20714" w="7528">
                  <a:moveTo>
                    <a:pt x="1" y="1"/>
                  </a:moveTo>
                  <a:lnTo>
                    <a:pt x="1" y="20665"/>
                  </a:lnTo>
                  <a:lnTo>
                    <a:pt x="7060" y="20665"/>
                  </a:lnTo>
                  <a:cubicBezTo>
                    <a:pt x="7213" y="20666"/>
                    <a:pt x="7366" y="20682"/>
                    <a:pt x="7515" y="20713"/>
                  </a:cubicBezTo>
                  <a:lnTo>
                    <a:pt x="7528" y="20665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5016452" y="1857632"/>
              <a:ext cx="627268" cy="446127"/>
            </a:xfrm>
            <a:custGeom>
              <a:rect b="b" l="l" r="r" t="t"/>
              <a:pathLst>
                <a:path extrusionOk="0" h="20666" w="29057">
                  <a:moveTo>
                    <a:pt x="0" y="0"/>
                  </a:moveTo>
                  <a:lnTo>
                    <a:pt x="0" y="20666"/>
                  </a:lnTo>
                  <a:lnTo>
                    <a:pt x="29056" y="20666"/>
                  </a:lnTo>
                  <a:lnTo>
                    <a:pt x="2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4598302" y="1857632"/>
              <a:ext cx="209097" cy="446127"/>
            </a:xfrm>
            <a:custGeom>
              <a:rect b="b" l="l" r="r" t="t"/>
              <a:pathLst>
                <a:path extrusionOk="0" h="20666" w="9686">
                  <a:moveTo>
                    <a:pt x="1" y="0"/>
                  </a:moveTo>
                  <a:lnTo>
                    <a:pt x="1" y="20666"/>
                  </a:lnTo>
                  <a:lnTo>
                    <a:pt x="9686" y="20666"/>
                  </a:lnTo>
                  <a:lnTo>
                    <a:pt x="96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4180131" y="1857632"/>
              <a:ext cx="209140" cy="446127"/>
            </a:xfrm>
            <a:custGeom>
              <a:rect b="b" l="l" r="r" t="t"/>
              <a:pathLst>
                <a:path extrusionOk="0" h="20666" w="9688">
                  <a:moveTo>
                    <a:pt x="1" y="0"/>
                  </a:moveTo>
                  <a:lnTo>
                    <a:pt x="1" y="20666"/>
                  </a:lnTo>
                  <a:lnTo>
                    <a:pt x="9687" y="20666"/>
                  </a:lnTo>
                  <a:lnTo>
                    <a:pt x="96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3762002" y="1857632"/>
              <a:ext cx="209097" cy="446127"/>
            </a:xfrm>
            <a:custGeom>
              <a:rect b="b" l="l" r="r" t="t"/>
              <a:pathLst>
                <a:path extrusionOk="0" h="20666" w="9686">
                  <a:moveTo>
                    <a:pt x="0" y="0"/>
                  </a:moveTo>
                  <a:lnTo>
                    <a:pt x="0" y="20666"/>
                  </a:lnTo>
                  <a:lnTo>
                    <a:pt x="9685" y="20666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3571816" y="2303738"/>
              <a:ext cx="2478698" cy="107830"/>
            </a:xfrm>
            <a:custGeom>
              <a:rect b="b" l="l" r="r" t="t"/>
              <a:pathLst>
                <a:path extrusionOk="0" h="4995" w="114821">
                  <a:moveTo>
                    <a:pt x="2102" y="1"/>
                  </a:moveTo>
                  <a:cubicBezTo>
                    <a:pt x="942" y="1"/>
                    <a:pt x="0" y="948"/>
                    <a:pt x="0" y="2102"/>
                  </a:cubicBezTo>
                  <a:lnTo>
                    <a:pt x="0" y="2894"/>
                  </a:lnTo>
                  <a:cubicBezTo>
                    <a:pt x="0" y="4048"/>
                    <a:pt x="942" y="4994"/>
                    <a:pt x="2102" y="4994"/>
                  </a:cubicBezTo>
                  <a:lnTo>
                    <a:pt x="112720" y="4994"/>
                  </a:lnTo>
                  <a:cubicBezTo>
                    <a:pt x="113879" y="4994"/>
                    <a:pt x="114821" y="4048"/>
                    <a:pt x="114821" y="2894"/>
                  </a:cubicBezTo>
                  <a:lnTo>
                    <a:pt x="114821" y="2102"/>
                  </a:lnTo>
                  <a:cubicBezTo>
                    <a:pt x="114821" y="1102"/>
                    <a:pt x="114115" y="263"/>
                    <a:pt x="113175" y="49"/>
                  </a:cubicBezTo>
                  <a:cubicBezTo>
                    <a:pt x="113026" y="18"/>
                    <a:pt x="112873" y="2"/>
                    <a:pt x="112720" y="1"/>
                  </a:cubicBezTo>
                  <a:close/>
                </a:path>
              </a:pathLst>
            </a:custGeom>
            <a:solidFill>
              <a:srgbClr val="C4C2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3728520" y="1033983"/>
              <a:ext cx="2175113" cy="207823"/>
            </a:xfrm>
            <a:custGeom>
              <a:rect b="b" l="l" r="r" t="t"/>
              <a:pathLst>
                <a:path extrusionOk="0" h="9627" w="100758">
                  <a:moveTo>
                    <a:pt x="50031" y="0"/>
                  </a:moveTo>
                  <a:cubicBezTo>
                    <a:pt x="31654" y="0"/>
                    <a:pt x="19578" y="699"/>
                    <a:pt x="11034" y="2775"/>
                  </a:cubicBezTo>
                  <a:cubicBezTo>
                    <a:pt x="6687" y="3834"/>
                    <a:pt x="2846" y="6231"/>
                    <a:pt x="1" y="9503"/>
                  </a:cubicBezTo>
                  <a:lnTo>
                    <a:pt x="143" y="9626"/>
                  </a:lnTo>
                  <a:lnTo>
                    <a:pt x="100450" y="9626"/>
                  </a:lnTo>
                  <a:lnTo>
                    <a:pt x="100758" y="9349"/>
                  </a:lnTo>
                  <a:cubicBezTo>
                    <a:pt x="97948" y="6106"/>
                    <a:pt x="94167" y="3746"/>
                    <a:pt x="89861" y="2805"/>
                  </a:cubicBezTo>
                  <a:cubicBezTo>
                    <a:pt x="89694" y="2770"/>
                    <a:pt x="89522" y="2734"/>
                    <a:pt x="89344" y="2699"/>
                  </a:cubicBezTo>
                  <a:cubicBezTo>
                    <a:pt x="84872" y="1781"/>
                    <a:pt x="76755" y="876"/>
                    <a:pt x="66478" y="386"/>
                  </a:cubicBezTo>
                  <a:cubicBezTo>
                    <a:pt x="61455" y="142"/>
                    <a:pt x="55912" y="0"/>
                    <a:pt x="50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5643698" y="1857632"/>
              <a:ext cx="209075" cy="446127"/>
            </a:xfrm>
            <a:custGeom>
              <a:rect b="b" l="l" r="r" t="t"/>
              <a:pathLst>
                <a:path extrusionOk="0" h="20666" w="9685">
                  <a:moveTo>
                    <a:pt x="0" y="0"/>
                  </a:moveTo>
                  <a:lnTo>
                    <a:pt x="0" y="20666"/>
                  </a:lnTo>
                  <a:lnTo>
                    <a:pt x="9685" y="20666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4807377" y="1857632"/>
              <a:ext cx="209118" cy="446127"/>
            </a:xfrm>
            <a:custGeom>
              <a:rect b="b" l="l" r="r" t="t"/>
              <a:pathLst>
                <a:path extrusionOk="0" h="20666" w="9687">
                  <a:moveTo>
                    <a:pt x="1" y="0"/>
                  </a:moveTo>
                  <a:lnTo>
                    <a:pt x="1" y="20666"/>
                  </a:lnTo>
                  <a:lnTo>
                    <a:pt x="9687" y="20666"/>
                  </a:lnTo>
                  <a:lnTo>
                    <a:pt x="96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4389249" y="1857632"/>
              <a:ext cx="209075" cy="446127"/>
            </a:xfrm>
            <a:custGeom>
              <a:rect b="b" l="l" r="r" t="t"/>
              <a:pathLst>
                <a:path extrusionOk="0" h="20666" w="9685">
                  <a:moveTo>
                    <a:pt x="0" y="0"/>
                  </a:moveTo>
                  <a:lnTo>
                    <a:pt x="0" y="20666"/>
                  </a:lnTo>
                  <a:lnTo>
                    <a:pt x="9685" y="20666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3971077" y="1857632"/>
              <a:ext cx="209075" cy="446127"/>
            </a:xfrm>
            <a:custGeom>
              <a:rect b="b" l="l" r="r" t="t"/>
              <a:pathLst>
                <a:path extrusionOk="0" h="20666" w="9685">
                  <a:moveTo>
                    <a:pt x="0" y="0"/>
                  </a:moveTo>
                  <a:lnTo>
                    <a:pt x="0" y="20666"/>
                  </a:lnTo>
                  <a:lnTo>
                    <a:pt x="9685" y="20666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3617172" y="1857632"/>
              <a:ext cx="144852" cy="446127"/>
            </a:xfrm>
            <a:custGeom>
              <a:rect b="b" l="l" r="r" t="t"/>
              <a:pathLst>
                <a:path extrusionOk="0" h="20666" w="6710">
                  <a:moveTo>
                    <a:pt x="1" y="0"/>
                  </a:moveTo>
                  <a:lnTo>
                    <a:pt x="1" y="20666"/>
                  </a:lnTo>
                  <a:lnTo>
                    <a:pt x="6709" y="20666"/>
                  </a:lnTo>
                  <a:lnTo>
                    <a:pt x="67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3617172" y="1235804"/>
              <a:ext cx="2398134" cy="621871"/>
            </a:xfrm>
            <a:custGeom>
              <a:rect b="b" l="l" r="r" t="t"/>
              <a:pathLst>
                <a:path extrusionOk="0" h="28807" w="111089">
                  <a:moveTo>
                    <a:pt x="105916" y="0"/>
                  </a:moveTo>
                  <a:lnTo>
                    <a:pt x="105608" y="277"/>
                  </a:lnTo>
                  <a:lnTo>
                    <a:pt x="5302" y="277"/>
                  </a:lnTo>
                  <a:lnTo>
                    <a:pt x="5160" y="152"/>
                  </a:lnTo>
                  <a:cubicBezTo>
                    <a:pt x="1952" y="3838"/>
                    <a:pt x="1" y="8631"/>
                    <a:pt x="1" y="13873"/>
                  </a:cubicBezTo>
                  <a:lnTo>
                    <a:pt x="1" y="28807"/>
                  </a:lnTo>
                  <a:lnTo>
                    <a:pt x="111087" y="28807"/>
                  </a:lnTo>
                  <a:lnTo>
                    <a:pt x="111087" y="13873"/>
                  </a:lnTo>
                  <a:cubicBezTo>
                    <a:pt x="111088" y="8777"/>
                    <a:pt x="109252" y="3851"/>
                    <a:pt x="105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3829960" y="2144681"/>
              <a:ext cx="423201" cy="423007"/>
            </a:xfrm>
            <a:custGeom>
              <a:rect b="b" l="l" r="r" t="t"/>
              <a:pathLst>
                <a:path extrusionOk="0" h="19595" w="19604">
                  <a:moveTo>
                    <a:pt x="9802" y="0"/>
                  </a:moveTo>
                  <a:cubicBezTo>
                    <a:pt x="4388" y="0"/>
                    <a:pt x="0" y="4386"/>
                    <a:pt x="0" y="9796"/>
                  </a:cubicBezTo>
                  <a:cubicBezTo>
                    <a:pt x="0" y="15207"/>
                    <a:pt x="4389" y="19594"/>
                    <a:pt x="9802" y="19594"/>
                  </a:cubicBezTo>
                  <a:cubicBezTo>
                    <a:pt x="15215" y="19594"/>
                    <a:pt x="19603" y="15207"/>
                    <a:pt x="19603" y="9796"/>
                  </a:cubicBezTo>
                  <a:cubicBezTo>
                    <a:pt x="19603" y="4386"/>
                    <a:pt x="15216" y="0"/>
                    <a:pt x="9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3943100" y="2257735"/>
              <a:ext cx="196921" cy="196856"/>
            </a:xfrm>
            <a:custGeom>
              <a:rect b="b" l="l" r="r" t="t"/>
              <a:pathLst>
                <a:path extrusionOk="0" h="9119" w="9122">
                  <a:moveTo>
                    <a:pt x="4561" y="1"/>
                  </a:moveTo>
                  <a:cubicBezTo>
                    <a:pt x="2042" y="1"/>
                    <a:pt x="0" y="2041"/>
                    <a:pt x="0" y="4559"/>
                  </a:cubicBezTo>
                  <a:cubicBezTo>
                    <a:pt x="0" y="7078"/>
                    <a:pt x="2042" y="9118"/>
                    <a:pt x="4561" y="9118"/>
                  </a:cubicBezTo>
                  <a:cubicBezTo>
                    <a:pt x="7080" y="9118"/>
                    <a:pt x="9122" y="7078"/>
                    <a:pt x="9122" y="4559"/>
                  </a:cubicBezTo>
                  <a:cubicBezTo>
                    <a:pt x="9122" y="2041"/>
                    <a:pt x="7080" y="1"/>
                    <a:pt x="4561" y="1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5303674" y="2144681"/>
              <a:ext cx="423201" cy="423007"/>
            </a:xfrm>
            <a:custGeom>
              <a:rect b="b" l="l" r="r" t="t"/>
              <a:pathLst>
                <a:path extrusionOk="0" h="19595" w="19604">
                  <a:moveTo>
                    <a:pt x="9802" y="0"/>
                  </a:moveTo>
                  <a:cubicBezTo>
                    <a:pt x="4388" y="0"/>
                    <a:pt x="1" y="4386"/>
                    <a:pt x="1" y="9796"/>
                  </a:cubicBezTo>
                  <a:cubicBezTo>
                    <a:pt x="1" y="15207"/>
                    <a:pt x="4388" y="19594"/>
                    <a:pt x="9802" y="19594"/>
                  </a:cubicBezTo>
                  <a:cubicBezTo>
                    <a:pt x="15215" y="19594"/>
                    <a:pt x="19603" y="15207"/>
                    <a:pt x="19603" y="9796"/>
                  </a:cubicBezTo>
                  <a:cubicBezTo>
                    <a:pt x="19603" y="4386"/>
                    <a:pt x="15215" y="0"/>
                    <a:pt x="9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5416771" y="2257735"/>
              <a:ext cx="196964" cy="196856"/>
            </a:xfrm>
            <a:custGeom>
              <a:rect b="b" l="l" r="r" t="t"/>
              <a:pathLst>
                <a:path extrusionOk="0" h="9119" w="9124">
                  <a:moveTo>
                    <a:pt x="4563" y="1"/>
                  </a:moveTo>
                  <a:cubicBezTo>
                    <a:pt x="2044" y="1"/>
                    <a:pt x="1" y="2041"/>
                    <a:pt x="1" y="4559"/>
                  </a:cubicBezTo>
                  <a:cubicBezTo>
                    <a:pt x="1" y="7078"/>
                    <a:pt x="2044" y="9118"/>
                    <a:pt x="4563" y="9118"/>
                  </a:cubicBezTo>
                  <a:cubicBezTo>
                    <a:pt x="7082" y="9118"/>
                    <a:pt x="9124" y="7078"/>
                    <a:pt x="9124" y="4559"/>
                  </a:cubicBezTo>
                  <a:cubicBezTo>
                    <a:pt x="9124" y="2041"/>
                    <a:pt x="7081" y="1"/>
                    <a:pt x="4563" y="1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5133629" y="1784602"/>
              <a:ext cx="428274" cy="465815"/>
            </a:xfrm>
            <a:custGeom>
              <a:rect b="b" l="l" r="r" t="t"/>
              <a:pathLst>
                <a:path extrusionOk="0" h="21578" w="19839">
                  <a:moveTo>
                    <a:pt x="19838" y="1"/>
                  </a:moveTo>
                  <a:lnTo>
                    <a:pt x="1" y="119"/>
                  </a:lnTo>
                  <a:lnTo>
                    <a:pt x="1" y="21578"/>
                  </a:lnTo>
                  <a:lnTo>
                    <a:pt x="6651" y="21578"/>
                  </a:lnTo>
                  <a:cubicBezTo>
                    <a:pt x="6651" y="21578"/>
                    <a:pt x="8761" y="13848"/>
                    <a:pt x="17639" y="13848"/>
                  </a:cubicBezTo>
                  <a:cubicBezTo>
                    <a:pt x="18331" y="13848"/>
                    <a:pt x="19063" y="13895"/>
                    <a:pt x="19838" y="13996"/>
                  </a:cubicBezTo>
                  <a:lnTo>
                    <a:pt x="19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5178380" y="1810334"/>
              <a:ext cx="89761" cy="40023"/>
            </a:xfrm>
            <a:custGeom>
              <a:rect b="b" l="l" r="r" t="t"/>
              <a:pathLst>
                <a:path extrusionOk="0" h="1854" w="4158">
                  <a:moveTo>
                    <a:pt x="2894" y="0"/>
                  </a:moveTo>
                  <a:cubicBezTo>
                    <a:pt x="2534" y="0"/>
                    <a:pt x="2166" y="92"/>
                    <a:pt x="1797" y="174"/>
                  </a:cubicBezTo>
                  <a:cubicBezTo>
                    <a:pt x="1156" y="318"/>
                    <a:pt x="641" y="597"/>
                    <a:pt x="200" y="1079"/>
                  </a:cubicBezTo>
                  <a:cubicBezTo>
                    <a:pt x="1" y="1295"/>
                    <a:pt x="57" y="1713"/>
                    <a:pt x="383" y="1778"/>
                  </a:cubicBezTo>
                  <a:cubicBezTo>
                    <a:pt x="646" y="1830"/>
                    <a:pt x="891" y="1853"/>
                    <a:pt x="1136" y="1853"/>
                  </a:cubicBezTo>
                  <a:cubicBezTo>
                    <a:pt x="1420" y="1853"/>
                    <a:pt x="1704" y="1822"/>
                    <a:pt x="2012" y="1769"/>
                  </a:cubicBezTo>
                  <a:cubicBezTo>
                    <a:pt x="2558" y="1677"/>
                    <a:pt x="3191" y="1721"/>
                    <a:pt x="3662" y="1408"/>
                  </a:cubicBezTo>
                  <a:cubicBezTo>
                    <a:pt x="4086" y="1126"/>
                    <a:pt x="4157" y="450"/>
                    <a:pt x="3662" y="183"/>
                  </a:cubicBezTo>
                  <a:cubicBezTo>
                    <a:pt x="3411" y="48"/>
                    <a:pt x="3155" y="0"/>
                    <a:pt x="2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3905494" y="1275806"/>
              <a:ext cx="1069423" cy="510113"/>
            </a:xfrm>
            <a:custGeom>
              <a:rect b="b" l="l" r="r" t="t"/>
              <a:pathLst>
                <a:path extrusionOk="0" h="23630" w="49539">
                  <a:moveTo>
                    <a:pt x="1185" y="1"/>
                  </a:moveTo>
                  <a:cubicBezTo>
                    <a:pt x="532" y="2"/>
                    <a:pt x="4" y="531"/>
                    <a:pt x="1" y="1183"/>
                  </a:cubicBezTo>
                  <a:lnTo>
                    <a:pt x="1" y="22446"/>
                  </a:lnTo>
                  <a:cubicBezTo>
                    <a:pt x="4" y="23099"/>
                    <a:pt x="532" y="23627"/>
                    <a:pt x="1185" y="23629"/>
                  </a:cubicBezTo>
                  <a:lnTo>
                    <a:pt x="48355" y="23629"/>
                  </a:lnTo>
                  <a:cubicBezTo>
                    <a:pt x="49008" y="23627"/>
                    <a:pt x="49537" y="23099"/>
                    <a:pt x="49539" y="22446"/>
                  </a:cubicBezTo>
                  <a:lnTo>
                    <a:pt x="49539" y="1183"/>
                  </a:lnTo>
                  <a:cubicBezTo>
                    <a:pt x="49537" y="531"/>
                    <a:pt x="49008" y="2"/>
                    <a:pt x="48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5133629" y="1278332"/>
              <a:ext cx="425727" cy="481142"/>
            </a:xfrm>
            <a:custGeom>
              <a:rect b="b" l="l" r="r" t="t"/>
              <a:pathLst>
                <a:path extrusionOk="0" h="22288" w="19721">
                  <a:moveTo>
                    <a:pt x="1184" y="0"/>
                  </a:moveTo>
                  <a:cubicBezTo>
                    <a:pt x="532" y="2"/>
                    <a:pt x="2" y="531"/>
                    <a:pt x="1" y="1184"/>
                  </a:cubicBezTo>
                  <a:lnTo>
                    <a:pt x="1" y="21104"/>
                  </a:lnTo>
                  <a:cubicBezTo>
                    <a:pt x="2" y="21757"/>
                    <a:pt x="532" y="22286"/>
                    <a:pt x="1184" y="22288"/>
                  </a:cubicBezTo>
                  <a:lnTo>
                    <a:pt x="18537" y="22288"/>
                  </a:lnTo>
                  <a:cubicBezTo>
                    <a:pt x="19190" y="22286"/>
                    <a:pt x="19718" y="21757"/>
                    <a:pt x="19720" y="21104"/>
                  </a:cubicBezTo>
                  <a:lnTo>
                    <a:pt x="19720" y="1184"/>
                  </a:lnTo>
                  <a:cubicBezTo>
                    <a:pt x="19718" y="531"/>
                    <a:pt x="19190" y="2"/>
                    <a:pt x="18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5637416" y="1273949"/>
              <a:ext cx="347537" cy="485524"/>
            </a:xfrm>
            <a:custGeom>
              <a:rect b="b" l="l" r="r" t="t"/>
              <a:pathLst>
                <a:path extrusionOk="0" h="22491" w="16099">
                  <a:moveTo>
                    <a:pt x="2772" y="0"/>
                  </a:moveTo>
                  <a:cubicBezTo>
                    <a:pt x="1804" y="0"/>
                    <a:pt x="1176" y="71"/>
                    <a:pt x="1176" y="71"/>
                  </a:cubicBezTo>
                  <a:cubicBezTo>
                    <a:pt x="530" y="144"/>
                    <a:pt x="1" y="735"/>
                    <a:pt x="1" y="1387"/>
                  </a:cubicBezTo>
                  <a:lnTo>
                    <a:pt x="1" y="21307"/>
                  </a:lnTo>
                  <a:cubicBezTo>
                    <a:pt x="2" y="21960"/>
                    <a:pt x="532" y="22489"/>
                    <a:pt x="1185" y="22491"/>
                  </a:cubicBezTo>
                  <a:lnTo>
                    <a:pt x="13171" y="22491"/>
                  </a:lnTo>
                  <a:cubicBezTo>
                    <a:pt x="13821" y="22491"/>
                    <a:pt x="14431" y="21964"/>
                    <a:pt x="14527" y="21320"/>
                  </a:cubicBezTo>
                  <a:cubicBezTo>
                    <a:pt x="14527" y="21320"/>
                    <a:pt x="16099" y="10708"/>
                    <a:pt x="12135" y="3938"/>
                  </a:cubicBezTo>
                  <a:cubicBezTo>
                    <a:pt x="10112" y="480"/>
                    <a:pt x="5291" y="0"/>
                    <a:pt x="2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3863960" y="1754379"/>
              <a:ext cx="1153830" cy="75578"/>
            </a:xfrm>
            <a:custGeom>
              <a:rect b="b" l="l" r="r" t="t"/>
              <a:pathLst>
                <a:path extrusionOk="0" h="3501" w="53449">
                  <a:moveTo>
                    <a:pt x="1184" y="1"/>
                  </a:moveTo>
                  <a:cubicBezTo>
                    <a:pt x="531" y="4"/>
                    <a:pt x="2" y="533"/>
                    <a:pt x="0" y="1184"/>
                  </a:cubicBezTo>
                  <a:lnTo>
                    <a:pt x="0" y="2318"/>
                  </a:lnTo>
                  <a:cubicBezTo>
                    <a:pt x="2" y="2970"/>
                    <a:pt x="531" y="3499"/>
                    <a:pt x="1184" y="3500"/>
                  </a:cubicBezTo>
                  <a:lnTo>
                    <a:pt x="52265" y="3500"/>
                  </a:lnTo>
                  <a:cubicBezTo>
                    <a:pt x="52918" y="3499"/>
                    <a:pt x="53447" y="2970"/>
                    <a:pt x="53449" y="2318"/>
                  </a:cubicBezTo>
                  <a:lnTo>
                    <a:pt x="53447" y="1184"/>
                  </a:lnTo>
                  <a:cubicBezTo>
                    <a:pt x="53446" y="533"/>
                    <a:pt x="52917" y="4"/>
                    <a:pt x="52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3983576" y="2302356"/>
              <a:ext cx="111758" cy="107549"/>
            </a:xfrm>
            <a:custGeom>
              <a:rect b="b" l="l" r="r" t="t"/>
              <a:pathLst>
                <a:path extrusionOk="0" h="4982" w="5177">
                  <a:moveTo>
                    <a:pt x="2687" y="1"/>
                  </a:moveTo>
                  <a:cubicBezTo>
                    <a:pt x="2039" y="1"/>
                    <a:pt x="1402" y="254"/>
                    <a:pt x="925" y="729"/>
                  </a:cubicBezTo>
                  <a:cubicBezTo>
                    <a:pt x="213" y="1442"/>
                    <a:pt x="0" y="2513"/>
                    <a:pt x="384" y="3444"/>
                  </a:cubicBezTo>
                  <a:cubicBezTo>
                    <a:pt x="770" y="4375"/>
                    <a:pt x="1679" y="4981"/>
                    <a:pt x="2686" y="4981"/>
                  </a:cubicBezTo>
                  <a:cubicBezTo>
                    <a:pt x="2687" y="4981"/>
                    <a:pt x="2688" y="4981"/>
                    <a:pt x="2689" y="4981"/>
                  </a:cubicBezTo>
                  <a:cubicBezTo>
                    <a:pt x="4063" y="4981"/>
                    <a:pt x="5177" y="3867"/>
                    <a:pt x="5177" y="2492"/>
                  </a:cubicBezTo>
                  <a:cubicBezTo>
                    <a:pt x="5177" y="1485"/>
                    <a:pt x="4571" y="577"/>
                    <a:pt x="3640" y="190"/>
                  </a:cubicBezTo>
                  <a:cubicBezTo>
                    <a:pt x="3332" y="63"/>
                    <a:pt x="3008" y="1"/>
                    <a:pt x="2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5458737" y="2302356"/>
              <a:ext cx="111758" cy="107549"/>
            </a:xfrm>
            <a:custGeom>
              <a:rect b="b" l="l" r="r" t="t"/>
              <a:pathLst>
                <a:path extrusionOk="0" h="4982" w="5177">
                  <a:moveTo>
                    <a:pt x="2688" y="1"/>
                  </a:moveTo>
                  <a:cubicBezTo>
                    <a:pt x="2039" y="1"/>
                    <a:pt x="1402" y="254"/>
                    <a:pt x="926" y="729"/>
                  </a:cubicBezTo>
                  <a:cubicBezTo>
                    <a:pt x="213" y="1442"/>
                    <a:pt x="0" y="2513"/>
                    <a:pt x="386" y="3444"/>
                  </a:cubicBezTo>
                  <a:cubicBezTo>
                    <a:pt x="770" y="4375"/>
                    <a:pt x="1679" y="4981"/>
                    <a:pt x="2686" y="4981"/>
                  </a:cubicBezTo>
                  <a:cubicBezTo>
                    <a:pt x="2687" y="4981"/>
                    <a:pt x="2688" y="4981"/>
                    <a:pt x="2688" y="4981"/>
                  </a:cubicBezTo>
                  <a:cubicBezTo>
                    <a:pt x="4063" y="4981"/>
                    <a:pt x="5177" y="3867"/>
                    <a:pt x="5177" y="2492"/>
                  </a:cubicBezTo>
                  <a:cubicBezTo>
                    <a:pt x="5177" y="1485"/>
                    <a:pt x="4571" y="577"/>
                    <a:pt x="3640" y="190"/>
                  </a:cubicBezTo>
                  <a:cubicBezTo>
                    <a:pt x="3332" y="63"/>
                    <a:pt x="3009" y="1"/>
                    <a:pt x="2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5338171" y="1357579"/>
              <a:ext cx="123092" cy="94855"/>
            </a:xfrm>
            <a:custGeom>
              <a:rect b="b" l="l" r="r" t="t"/>
              <a:pathLst>
                <a:path extrusionOk="0" h="4394" w="5702">
                  <a:moveTo>
                    <a:pt x="4905" y="0"/>
                  </a:moveTo>
                  <a:cubicBezTo>
                    <a:pt x="4844" y="0"/>
                    <a:pt x="4782" y="11"/>
                    <a:pt x="4723" y="35"/>
                  </a:cubicBezTo>
                  <a:cubicBezTo>
                    <a:pt x="3936" y="351"/>
                    <a:pt x="3400" y="1146"/>
                    <a:pt x="2784" y="1719"/>
                  </a:cubicBezTo>
                  <a:cubicBezTo>
                    <a:pt x="2050" y="2402"/>
                    <a:pt x="1246" y="3031"/>
                    <a:pt x="383" y="3542"/>
                  </a:cubicBezTo>
                  <a:cubicBezTo>
                    <a:pt x="0" y="3768"/>
                    <a:pt x="188" y="4393"/>
                    <a:pt x="582" y="4393"/>
                  </a:cubicBezTo>
                  <a:cubicBezTo>
                    <a:pt x="628" y="4393"/>
                    <a:pt x="678" y="4385"/>
                    <a:pt x="730" y="4365"/>
                  </a:cubicBezTo>
                  <a:cubicBezTo>
                    <a:pt x="1684" y="4011"/>
                    <a:pt x="2544" y="3545"/>
                    <a:pt x="3367" y="2948"/>
                  </a:cubicBezTo>
                  <a:cubicBezTo>
                    <a:pt x="4140" y="2389"/>
                    <a:pt x="5174" y="1751"/>
                    <a:pt x="5542" y="853"/>
                  </a:cubicBezTo>
                  <a:cubicBezTo>
                    <a:pt x="5701" y="465"/>
                    <a:pt x="5305" y="0"/>
                    <a:pt x="4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5392312" y="1424393"/>
              <a:ext cx="82378" cy="53667"/>
            </a:xfrm>
            <a:custGeom>
              <a:rect b="b" l="l" r="r" t="t"/>
              <a:pathLst>
                <a:path extrusionOk="0" h="2486" w="3816">
                  <a:moveTo>
                    <a:pt x="2834" y="1"/>
                  </a:moveTo>
                  <a:cubicBezTo>
                    <a:pt x="2726" y="1"/>
                    <a:pt x="2613" y="35"/>
                    <a:pt x="2500" y="112"/>
                  </a:cubicBezTo>
                  <a:cubicBezTo>
                    <a:pt x="2120" y="374"/>
                    <a:pt x="1740" y="636"/>
                    <a:pt x="1361" y="898"/>
                  </a:cubicBezTo>
                  <a:cubicBezTo>
                    <a:pt x="1002" y="1147"/>
                    <a:pt x="595" y="1376"/>
                    <a:pt x="289" y="1690"/>
                  </a:cubicBezTo>
                  <a:cubicBezTo>
                    <a:pt x="0" y="1987"/>
                    <a:pt x="229" y="2486"/>
                    <a:pt x="611" y="2486"/>
                  </a:cubicBezTo>
                  <a:cubicBezTo>
                    <a:pt x="652" y="2486"/>
                    <a:pt x="696" y="2480"/>
                    <a:pt x="741" y="2467"/>
                  </a:cubicBezTo>
                  <a:cubicBezTo>
                    <a:pt x="1164" y="2346"/>
                    <a:pt x="1554" y="2097"/>
                    <a:pt x="1945" y="1896"/>
                  </a:cubicBezTo>
                  <a:cubicBezTo>
                    <a:pt x="2354" y="1687"/>
                    <a:pt x="2763" y="1474"/>
                    <a:pt x="3171" y="1262"/>
                  </a:cubicBezTo>
                  <a:cubicBezTo>
                    <a:pt x="3815" y="930"/>
                    <a:pt x="3402" y="1"/>
                    <a:pt x="2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5702460" y="1371633"/>
              <a:ext cx="106103" cy="86372"/>
            </a:xfrm>
            <a:custGeom>
              <a:rect b="b" l="l" r="r" t="t"/>
              <a:pathLst>
                <a:path extrusionOk="0" h="4001" w="4915">
                  <a:moveTo>
                    <a:pt x="3985" y="0"/>
                  </a:moveTo>
                  <a:cubicBezTo>
                    <a:pt x="3846" y="0"/>
                    <a:pt x="3699" y="52"/>
                    <a:pt x="3557" y="176"/>
                  </a:cubicBezTo>
                  <a:cubicBezTo>
                    <a:pt x="2428" y="1167"/>
                    <a:pt x="1321" y="2172"/>
                    <a:pt x="294" y="3272"/>
                  </a:cubicBezTo>
                  <a:cubicBezTo>
                    <a:pt x="1" y="3585"/>
                    <a:pt x="279" y="4001"/>
                    <a:pt x="609" y="4001"/>
                  </a:cubicBezTo>
                  <a:cubicBezTo>
                    <a:pt x="707" y="4001"/>
                    <a:pt x="808" y="3965"/>
                    <a:pt x="901" y="3879"/>
                  </a:cubicBezTo>
                  <a:cubicBezTo>
                    <a:pt x="1973" y="2894"/>
                    <a:pt x="3092" y="1950"/>
                    <a:pt x="4314" y="1155"/>
                  </a:cubicBezTo>
                  <a:cubicBezTo>
                    <a:pt x="4915" y="766"/>
                    <a:pt x="4517" y="0"/>
                    <a:pt x="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5746109" y="1405029"/>
              <a:ext cx="88638" cy="67569"/>
            </a:xfrm>
            <a:custGeom>
              <a:rect b="b" l="l" r="r" t="t"/>
              <a:pathLst>
                <a:path extrusionOk="0" h="3130" w="4106">
                  <a:moveTo>
                    <a:pt x="2827" y="1"/>
                  </a:moveTo>
                  <a:cubicBezTo>
                    <a:pt x="2574" y="1"/>
                    <a:pt x="2316" y="118"/>
                    <a:pt x="2117" y="408"/>
                  </a:cubicBezTo>
                  <a:cubicBezTo>
                    <a:pt x="1658" y="1076"/>
                    <a:pt x="1080" y="1755"/>
                    <a:pt x="397" y="2196"/>
                  </a:cubicBezTo>
                  <a:cubicBezTo>
                    <a:pt x="1" y="2451"/>
                    <a:pt x="180" y="3130"/>
                    <a:pt x="605" y="3130"/>
                  </a:cubicBezTo>
                  <a:cubicBezTo>
                    <a:pt x="659" y="3130"/>
                    <a:pt x="716" y="3119"/>
                    <a:pt x="777" y="3095"/>
                  </a:cubicBezTo>
                  <a:cubicBezTo>
                    <a:pt x="1268" y="2901"/>
                    <a:pt x="1752" y="2684"/>
                    <a:pt x="2235" y="2475"/>
                  </a:cubicBezTo>
                  <a:cubicBezTo>
                    <a:pt x="2698" y="2275"/>
                    <a:pt x="3130" y="1816"/>
                    <a:pt x="3477" y="1458"/>
                  </a:cubicBezTo>
                  <a:cubicBezTo>
                    <a:pt x="4105" y="811"/>
                    <a:pt x="3488" y="1"/>
                    <a:pt x="2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3683683" y="2320943"/>
              <a:ext cx="25732" cy="20206"/>
            </a:xfrm>
            <a:custGeom>
              <a:rect b="b" l="l" r="r" t="t"/>
              <a:pathLst>
                <a:path extrusionOk="0" h="936" w="1192">
                  <a:moveTo>
                    <a:pt x="647" y="0"/>
                  </a:moveTo>
                  <a:cubicBezTo>
                    <a:pt x="293" y="0"/>
                    <a:pt x="0" y="481"/>
                    <a:pt x="415" y="800"/>
                  </a:cubicBezTo>
                  <a:cubicBezTo>
                    <a:pt x="493" y="863"/>
                    <a:pt x="586" y="905"/>
                    <a:pt x="685" y="925"/>
                  </a:cubicBezTo>
                  <a:cubicBezTo>
                    <a:pt x="716" y="932"/>
                    <a:pt x="746" y="935"/>
                    <a:pt x="775" y="935"/>
                  </a:cubicBezTo>
                  <a:cubicBezTo>
                    <a:pt x="1013" y="935"/>
                    <a:pt x="1192" y="724"/>
                    <a:pt x="1137" y="473"/>
                  </a:cubicBezTo>
                  <a:cubicBezTo>
                    <a:pt x="1118" y="375"/>
                    <a:pt x="1075" y="282"/>
                    <a:pt x="1012" y="203"/>
                  </a:cubicBezTo>
                  <a:cubicBezTo>
                    <a:pt x="901" y="59"/>
                    <a:pt x="770" y="0"/>
                    <a:pt x="647" y="0"/>
                  </a:cubicBezTo>
                  <a:close/>
                </a:path>
              </a:pathLst>
            </a:custGeom>
            <a:solidFill>
              <a:srgbClr val="650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5927099" y="2106925"/>
              <a:ext cx="86760" cy="67979"/>
            </a:xfrm>
            <a:custGeom>
              <a:rect b="b" l="l" r="r" t="t"/>
              <a:pathLst>
                <a:path extrusionOk="0" h="3149" w="4019">
                  <a:moveTo>
                    <a:pt x="1355" y="1"/>
                  </a:moveTo>
                  <a:cubicBezTo>
                    <a:pt x="607" y="1"/>
                    <a:pt x="1" y="608"/>
                    <a:pt x="1" y="1357"/>
                  </a:cubicBezTo>
                  <a:lnTo>
                    <a:pt x="1" y="1795"/>
                  </a:lnTo>
                  <a:cubicBezTo>
                    <a:pt x="2" y="2541"/>
                    <a:pt x="608" y="3148"/>
                    <a:pt x="1355" y="3149"/>
                  </a:cubicBezTo>
                  <a:lnTo>
                    <a:pt x="4018" y="3149"/>
                  </a:lnTo>
                  <a:lnTo>
                    <a:pt x="4018" y="1"/>
                  </a:lnTo>
                  <a:close/>
                </a:path>
              </a:pathLst>
            </a:custGeom>
            <a:solidFill>
              <a:srgbClr val="D74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5929020" y="1895432"/>
              <a:ext cx="84839" cy="154826"/>
            </a:xfrm>
            <a:custGeom>
              <a:rect b="b" l="l" r="r" t="t"/>
              <a:pathLst>
                <a:path extrusionOk="0" h="7172" w="3930">
                  <a:moveTo>
                    <a:pt x="3211" y="1"/>
                  </a:moveTo>
                  <a:cubicBezTo>
                    <a:pt x="3206" y="1"/>
                    <a:pt x="3200" y="1"/>
                    <a:pt x="3195" y="1"/>
                  </a:cubicBezTo>
                  <a:cubicBezTo>
                    <a:pt x="1426" y="1"/>
                    <a:pt x="0" y="1604"/>
                    <a:pt x="0" y="3585"/>
                  </a:cubicBezTo>
                  <a:cubicBezTo>
                    <a:pt x="0" y="5569"/>
                    <a:pt x="1426" y="7172"/>
                    <a:pt x="3195" y="7172"/>
                  </a:cubicBezTo>
                  <a:cubicBezTo>
                    <a:pt x="3443" y="7170"/>
                    <a:pt x="3689" y="7138"/>
                    <a:pt x="3929" y="7076"/>
                  </a:cubicBezTo>
                  <a:lnTo>
                    <a:pt x="3929" y="96"/>
                  </a:lnTo>
                  <a:cubicBezTo>
                    <a:pt x="3695" y="33"/>
                    <a:pt x="3453" y="1"/>
                    <a:pt x="3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5891199" y="1882177"/>
              <a:ext cx="122660" cy="188912"/>
            </a:xfrm>
            <a:custGeom>
              <a:rect b="b" l="l" r="r" t="t"/>
              <a:pathLst>
                <a:path extrusionOk="0" h="8751" w="5682">
                  <a:moveTo>
                    <a:pt x="4124" y="0"/>
                  </a:moveTo>
                  <a:cubicBezTo>
                    <a:pt x="4120" y="0"/>
                    <a:pt x="4117" y="0"/>
                    <a:pt x="4114" y="0"/>
                  </a:cubicBezTo>
                  <a:cubicBezTo>
                    <a:pt x="1842" y="0"/>
                    <a:pt x="1" y="1959"/>
                    <a:pt x="1" y="4372"/>
                  </a:cubicBezTo>
                  <a:cubicBezTo>
                    <a:pt x="1" y="6791"/>
                    <a:pt x="1842" y="8750"/>
                    <a:pt x="4114" y="8750"/>
                  </a:cubicBezTo>
                  <a:cubicBezTo>
                    <a:pt x="4653" y="8750"/>
                    <a:pt x="5188" y="8638"/>
                    <a:pt x="5681" y="8419"/>
                  </a:cubicBezTo>
                  <a:lnTo>
                    <a:pt x="5681" y="7690"/>
                  </a:lnTo>
                  <a:cubicBezTo>
                    <a:pt x="5441" y="7752"/>
                    <a:pt x="5195" y="7784"/>
                    <a:pt x="4947" y="7786"/>
                  </a:cubicBezTo>
                  <a:cubicBezTo>
                    <a:pt x="3178" y="7786"/>
                    <a:pt x="1752" y="6181"/>
                    <a:pt x="1752" y="4199"/>
                  </a:cubicBezTo>
                  <a:cubicBezTo>
                    <a:pt x="1752" y="2218"/>
                    <a:pt x="3178" y="615"/>
                    <a:pt x="4947" y="615"/>
                  </a:cubicBezTo>
                  <a:cubicBezTo>
                    <a:pt x="4952" y="615"/>
                    <a:pt x="4958" y="615"/>
                    <a:pt x="4963" y="615"/>
                  </a:cubicBezTo>
                  <a:cubicBezTo>
                    <a:pt x="5205" y="615"/>
                    <a:pt x="5447" y="647"/>
                    <a:pt x="5681" y="710"/>
                  </a:cubicBezTo>
                  <a:lnTo>
                    <a:pt x="5681" y="332"/>
                  </a:lnTo>
                  <a:cubicBezTo>
                    <a:pt x="5191" y="114"/>
                    <a:pt x="4659" y="0"/>
                    <a:pt x="4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52"/>
            <p:cNvGrpSpPr/>
            <p:nvPr/>
          </p:nvGrpSpPr>
          <p:grpSpPr>
            <a:xfrm>
              <a:off x="4391330" y="663502"/>
              <a:ext cx="874143" cy="446113"/>
              <a:chOff x="1157104" y="762477"/>
              <a:chExt cx="874143" cy="260626"/>
            </a:xfrm>
          </p:grpSpPr>
          <p:sp>
            <p:nvSpPr>
              <p:cNvPr id="614" name="Google Shape;614;p52"/>
              <p:cNvSpPr/>
              <p:nvPr/>
            </p:nvSpPr>
            <p:spPr>
              <a:xfrm>
                <a:off x="1157104" y="762477"/>
                <a:ext cx="26898" cy="258057"/>
              </a:xfrm>
              <a:custGeom>
                <a:rect b="b" l="l" r="r" t="t"/>
                <a:pathLst>
                  <a:path extrusionOk="0" h="11954" w="1246">
                    <a:moveTo>
                      <a:pt x="622" y="0"/>
                    </a:moveTo>
                    <a:cubicBezTo>
                      <a:pt x="279" y="0"/>
                      <a:pt x="0" y="279"/>
                      <a:pt x="0" y="623"/>
                    </a:cubicBezTo>
                    <a:lnTo>
                      <a:pt x="0" y="11331"/>
                    </a:lnTo>
                    <a:cubicBezTo>
                      <a:pt x="0" y="11675"/>
                      <a:pt x="279" y="11954"/>
                      <a:pt x="622" y="11954"/>
                    </a:cubicBezTo>
                    <a:cubicBezTo>
                      <a:pt x="966" y="11954"/>
                      <a:pt x="1245" y="11674"/>
                      <a:pt x="1245" y="11329"/>
                    </a:cubicBezTo>
                    <a:lnTo>
                      <a:pt x="1245" y="623"/>
                    </a:lnTo>
                    <a:cubicBezTo>
                      <a:pt x="1245" y="279"/>
                      <a:pt x="966" y="0"/>
                      <a:pt x="6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2004305" y="887274"/>
                <a:ext cx="26941" cy="135829"/>
              </a:xfrm>
              <a:custGeom>
                <a:rect b="b" l="l" r="r" t="t"/>
                <a:pathLst>
                  <a:path extrusionOk="0" h="6292" w="1248">
                    <a:moveTo>
                      <a:pt x="624" y="0"/>
                    </a:moveTo>
                    <a:cubicBezTo>
                      <a:pt x="280" y="0"/>
                      <a:pt x="1" y="279"/>
                      <a:pt x="1" y="624"/>
                    </a:cubicBezTo>
                    <a:lnTo>
                      <a:pt x="1" y="5669"/>
                    </a:lnTo>
                    <a:cubicBezTo>
                      <a:pt x="1" y="6012"/>
                      <a:pt x="280" y="6291"/>
                      <a:pt x="624" y="6291"/>
                    </a:cubicBezTo>
                    <a:cubicBezTo>
                      <a:pt x="625" y="6291"/>
                      <a:pt x="626" y="6291"/>
                      <a:pt x="627" y="6291"/>
                    </a:cubicBezTo>
                    <a:cubicBezTo>
                      <a:pt x="970" y="6291"/>
                      <a:pt x="1247" y="6011"/>
                      <a:pt x="1247" y="5668"/>
                    </a:cubicBezTo>
                    <a:lnTo>
                      <a:pt x="1247" y="624"/>
                    </a:lnTo>
                    <a:cubicBezTo>
                      <a:pt x="1247" y="279"/>
                      <a:pt x="968" y="0"/>
                      <a:pt x="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52"/>
            <p:cNvGrpSpPr/>
            <p:nvPr/>
          </p:nvGrpSpPr>
          <p:grpSpPr>
            <a:xfrm>
              <a:off x="4129495" y="277919"/>
              <a:ext cx="1363359" cy="640283"/>
              <a:chOff x="-2306075" y="1506088"/>
              <a:chExt cx="341275" cy="160275"/>
            </a:xfrm>
          </p:grpSpPr>
          <p:sp>
            <p:nvSpPr>
              <p:cNvPr id="617" name="Google Shape;617;p52"/>
              <p:cNvSpPr/>
              <p:nvPr/>
            </p:nvSpPr>
            <p:spPr>
              <a:xfrm>
                <a:off x="-2306075" y="1539088"/>
                <a:ext cx="277400" cy="127275"/>
              </a:xfrm>
              <a:custGeom>
                <a:rect b="b" l="l" r="r" t="t"/>
                <a:pathLst>
                  <a:path extrusionOk="0" h="5091" w="11096">
                    <a:moveTo>
                      <a:pt x="4542" y="0"/>
                    </a:moveTo>
                    <a:cubicBezTo>
                      <a:pt x="2034" y="0"/>
                      <a:pt x="1" y="2033"/>
                      <a:pt x="1" y="4542"/>
                    </a:cubicBezTo>
                    <a:cubicBezTo>
                      <a:pt x="1" y="4845"/>
                      <a:pt x="247" y="5091"/>
                      <a:pt x="551" y="5091"/>
                    </a:cubicBezTo>
                    <a:lnTo>
                      <a:pt x="10546" y="5091"/>
                    </a:lnTo>
                    <a:cubicBezTo>
                      <a:pt x="10850" y="5091"/>
                      <a:pt x="11096" y="4845"/>
                      <a:pt x="11096" y="4542"/>
                    </a:cubicBezTo>
                    <a:cubicBezTo>
                      <a:pt x="11096" y="2033"/>
                      <a:pt x="9063" y="0"/>
                      <a:pt x="6554" y="0"/>
                    </a:cubicBezTo>
                    <a:close/>
                  </a:path>
                </a:pathLst>
              </a:custGeom>
              <a:solidFill>
                <a:srgbClr val="FFE6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52"/>
              <p:cNvSpPr/>
              <p:nvPr/>
            </p:nvSpPr>
            <p:spPr>
              <a:xfrm>
                <a:off x="-2292550" y="1524013"/>
                <a:ext cx="169575" cy="132375"/>
              </a:xfrm>
              <a:custGeom>
                <a:rect b="b" l="l" r="r" t="t"/>
                <a:pathLst>
                  <a:path extrusionOk="0" h="5295" w="6783">
                    <a:moveTo>
                      <a:pt x="5762" y="1"/>
                    </a:moveTo>
                    <a:cubicBezTo>
                      <a:pt x="5452" y="1"/>
                      <a:pt x="5142" y="6"/>
                      <a:pt x="4832" y="17"/>
                    </a:cubicBezTo>
                    <a:cubicBezTo>
                      <a:pt x="4485" y="28"/>
                      <a:pt x="4137" y="47"/>
                      <a:pt x="3791" y="66"/>
                    </a:cubicBezTo>
                    <a:cubicBezTo>
                      <a:pt x="3523" y="80"/>
                      <a:pt x="3223" y="110"/>
                      <a:pt x="3053" y="318"/>
                    </a:cubicBezTo>
                    <a:cubicBezTo>
                      <a:pt x="2973" y="417"/>
                      <a:pt x="2931" y="548"/>
                      <a:pt x="2828" y="621"/>
                    </a:cubicBezTo>
                    <a:cubicBezTo>
                      <a:pt x="2627" y="764"/>
                      <a:pt x="2290" y="625"/>
                      <a:pt x="2134" y="815"/>
                    </a:cubicBezTo>
                    <a:cubicBezTo>
                      <a:pt x="1963" y="1023"/>
                      <a:pt x="2208" y="1389"/>
                      <a:pt x="2026" y="1588"/>
                    </a:cubicBezTo>
                    <a:cubicBezTo>
                      <a:pt x="1868" y="1761"/>
                      <a:pt x="1552" y="1619"/>
                      <a:pt x="1360" y="1754"/>
                    </a:cubicBezTo>
                    <a:cubicBezTo>
                      <a:pt x="1144" y="1906"/>
                      <a:pt x="1238" y="2286"/>
                      <a:pt x="1036" y="2457"/>
                    </a:cubicBezTo>
                    <a:cubicBezTo>
                      <a:pt x="887" y="2584"/>
                      <a:pt x="618" y="2549"/>
                      <a:pt x="523" y="2722"/>
                    </a:cubicBezTo>
                    <a:cubicBezTo>
                      <a:pt x="418" y="2911"/>
                      <a:pt x="635" y="3143"/>
                      <a:pt x="583" y="3353"/>
                    </a:cubicBezTo>
                    <a:cubicBezTo>
                      <a:pt x="528" y="3570"/>
                      <a:pt x="235" y="3622"/>
                      <a:pt x="103" y="3803"/>
                    </a:cubicBezTo>
                    <a:cubicBezTo>
                      <a:pt x="1" y="3943"/>
                      <a:pt x="14" y="4139"/>
                      <a:pt x="63" y="4306"/>
                    </a:cubicBezTo>
                    <a:cubicBezTo>
                      <a:pt x="112" y="4474"/>
                      <a:pt x="192" y="4635"/>
                      <a:pt x="207" y="4808"/>
                    </a:cubicBezTo>
                    <a:cubicBezTo>
                      <a:pt x="219" y="4946"/>
                      <a:pt x="79" y="5092"/>
                      <a:pt x="85" y="5183"/>
                    </a:cubicBezTo>
                    <a:cubicBezTo>
                      <a:pt x="92" y="5284"/>
                      <a:pt x="200" y="5294"/>
                      <a:pt x="306" y="5294"/>
                    </a:cubicBezTo>
                    <a:cubicBezTo>
                      <a:pt x="332" y="5294"/>
                      <a:pt x="358" y="5294"/>
                      <a:pt x="382" y="5294"/>
                    </a:cubicBezTo>
                    <a:cubicBezTo>
                      <a:pt x="384" y="5294"/>
                      <a:pt x="386" y="5294"/>
                      <a:pt x="388" y="5294"/>
                    </a:cubicBezTo>
                    <a:cubicBezTo>
                      <a:pt x="690" y="5294"/>
                      <a:pt x="988" y="5203"/>
                      <a:pt x="1259" y="5076"/>
                    </a:cubicBezTo>
                    <a:cubicBezTo>
                      <a:pt x="1644" y="4897"/>
                      <a:pt x="1990" y="4646"/>
                      <a:pt x="2362" y="4445"/>
                    </a:cubicBezTo>
                    <a:cubicBezTo>
                      <a:pt x="2795" y="4210"/>
                      <a:pt x="3261" y="4042"/>
                      <a:pt x="3701" y="3819"/>
                    </a:cubicBezTo>
                    <a:cubicBezTo>
                      <a:pt x="4141" y="3596"/>
                      <a:pt x="4563" y="3306"/>
                      <a:pt x="4828" y="2890"/>
                    </a:cubicBezTo>
                    <a:cubicBezTo>
                      <a:pt x="5088" y="2480"/>
                      <a:pt x="5174" y="1987"/>
                      <a:pt x="5344" y="1532"/>
                    </a:cubicBezTo>
                    <a:cubicBezTo>
                      <a:pt x="5514" y="1079"/>
                      <a:pt x="5822" y="620"/>
                      <a:pt x="6295" y="508"/>
                    </a:cubicBezTo>
                    <a:cubicBezTo>
                      <a:pt x="6400" y="482"/>
                      <a:pt x="6511" y="476"/>
                      <a:pt x="6607" y="427"/>
                    </a:cubicBezTo>
                    <a:cubicBezTo>
                      <a:pt x="6704" y="378"/>
                      <a:pt x="6782" y="267"/>
                      <a:pt x="6749" y="165"/>
                    </a:cubicBezTo>
                    <a:cubicBezTo>
                      <a:pt x="6708" y="39"/>
                      <a:pt x="6544" y="12"/>
                      <a:pt x="6412" y="9"/>
                    </a:cubicBezTo>
                    <a:cubicBezTo>
                      <a:pt x="6195" y="4"/>
                      <a:pt x="5979" y="1"/>
                      <a:pt x="57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52"/>
              <p:cNvSpPr/>
              <p:nvPr/>
            </p:nvSpPr>
            <p:spPr>
              <a:xfrm>
                <a:off x="-2300375" y="1506088"/>
                <a:ext cx="335575" cy="158100"/>
              </a:xfrm>
              <a:custGeom>
                <a:rect b="b" l="l" r="r" t="t"/>
                <a:pathLst>
                  <a:path extrusionOk="0" h="6324" w="13423">
                    <a:moveTo>
                      <a:pt x="6896" y="1"/>
                    </a:moveTo>
                    <a:cubicBezTo>
                      <a:pt x="6760" y="1"/>
                      <a:pt x="6623" y="25"/>
                      <a:pt x="6496" y="70"/>
                    </a:cubicBezTo>
                    <a:cubicBezTo>
                      <a:pt x="6210" y="169"/>
                      <a:pt x="5963" y="364"/>
                      <a:pt x="5754" y="583"/>
                    </a:cubicBezTo>
                    <a:cubicBezTo>
                      <a:pt x="5414" y="941"/>
                      <a:pt x="5087" y="1414"/>
                      <a:pt x="4594" y="1433"/>
                    </a:cubicBezTo>
                    <a:cubicBezTo>
                      <a:pt x="4584" y="1434"/>
                      <a:pt x="4573" y="1434"/>
                      <a:pt x="4562" y="1434"/>
                    </a:cubicBezTo>
                    <a:cubicBezTo>
                      <a:pt x="4391" y="1434"/>
                      <a:pt x="4222" y="1381"/>
                      <a:pt x="4051" y="1381"/>
                    </a:cubicBezTo>
                    <a:cubicBezTo>
                      <a:pt x="4043" y="1381"/>
                      <a:pt x="4036" y="1381"/>
                      <a:pt x="4028" y="1381"/>
                    </a:cubicBezTo>
                    <a:cubicBezTo>
                      <a:pt x="3500" y="1395"/>
                      <a:pt x="3139" y="1927"/>
                      <a:pt x="2983" y="2431"/>
                    </a:cubicBezTo>
                    <a:cubicBezTo>
                      <a:pt x="2886" y="2748"/>
                      <a:pt x="2751" y="3151"/>
                      <a:pt x="2419" y="3170"/>
                    </a:cubicBezTo>
                    <a:cubicBezTo>
                      <a:pt x="2412" y="3171"/>
                      <a:pt x="2404" y="3171"/>
                      <a:pt x="2397" y="3171"/>
                    </a:cubicBezTo>
                    <a:cubicBezTo>
                      <a:pt x="2194" y="3171"/>
                      <a:pt x="2007" y="3015"/>
                      <a:pt x="1806" y="3015"/>
                    </a:cubicBezTo>
                    <a:cubicBezTo>
                      <a:pt x="1790" y="3015"/>
                      <a:pt x="1773" y="3016"/>
                      <a:pt x="1756" y="3019"/>
                    </a:cubicBezTo>
                    <a:cubicBezTo>
                      <a:pt x="1471" y="3060"/>
                      <a:pt x="1362" y="3420"/>
                      <a:pt x="1377" y="3708"/>
                    </a:cubicBezTo>
                    <a:cubicBezTo>
                      <a:pt x="1394" y="3995"/>
                      <a:pt x="1462" y="4312"/>
                      <a:pt x="1302" y="4552"/>
                    </a:cubicBezTo>
                    <a:cubicBezTo>
                      <a:pt x="1087" y="4872"/>
                      <a:pt x="600" y="4853"/>
                      <a:pt x="301" y="5096"/>
                    </a:cubicBezTo>
                    <a:cubicBezTo>
                      <a:pt x="92" y="5266"/>
                      <a:pt x="0" y="5565"/>
                      <a:pt x="76" y="5822"/>
                    </a:cubicBezTo>
                    <a:cubicBezTo>
                      <a:pt x="163" y="6114"/>
                      <a:pt x="442" y="6324"/>
                      <a:pt x="738" y="6324"/>
                    </a:cubicBezTo>
                    <a:cubicBezTo>
                      <a:pt x="753" y="6324"/>
                      <a:pt x="767" y="6323"/>
                      <a:pt x="781" y="6322"/>
                    </a:cubicBezTo>
                    <a:cubicBezTo>
                      <a:pt x="2370" y="6215"/>
                      <a:pt x="3842" y="5438"/>
                      <a:pt x="5455" y="5419"/>
                    </a:cubicBezTo>
                    <a:cubicBezTo>
                      <a:pt x="5478" y="5418"/>
                      <a:pt x="5502" y="5418"/>
                      <a:pt x="5526" y="5418"/>
                    </a:cubicBezTo>
                    <a:cubicBezTo>
                      <a:pt x="6667" y="5418"/>
                      <a:pt x="7780" y="5753"/>
                      <a:pt x="8899" y="5987"/>
                    </a:cubicBezTo>
                    <a:cubicBezTo>
                      <a:pt x="9510" y="6116"/>
                      <a:pt x="10142" y="6214"/>
                      <a:pt x="10765" y="6214"/>
                    </a:cubicBezTo>
                    <a:cubicBezTo>
                      <a:pt x="11307" y="6214"/>
                      <a:pt x="11842" y="6140"/>
                      <a:pt x="12350" y="5946"/>
                    </a:cubicBezTo>
                    <a:cubicBezTo>
                      <a:pt x="12653" y="5831"/>
                      <a:pt x="12949" y="5667"/>
                      <a:pt x="13139" y="5405"/>
                    </a:cubicBezTo>
                    <a:cubicBezTo>
                      <a:pt x="13387" y="5067"/>
                      <a:pt x="13422" y="4611"/>
                      <a:pt x="13329" y="4202"/>
                    </a:cubicBezTo>
                    <a:cubicBezTo>
                      <a:pt x="13236" y="3794"/>
                      <a:pt x="13029" y="3421"/>
                      <a:pt x="12825" y="3055"/>
                    </a:cubicBezTo>
                    <a:cubicBezTo>
                      <a:pt x="12567" y="2595"/>
                      <a:pt x="12304" y="2126"/>
                      <a:pt x="11918" y="1767"/>
                    </a:cubicBezTo>
                    <a:cubicBezTo>
                      <a:pt x="11648" y="1516"/>
                      <a:pt x="11327" y="1328"/>
                      <a:pt x="11053" y="1083"/>
                    </a:cubicBezTo>
                    <a:cubicBezTo>
                      <a:pt x="10688" y="759"/>
                      <a:pt x="10368" y="317"/>
                      <a:pt x="9886" y="242"/>
                    </a:cubicBezTo>
                    <a:cubicBezTo>
                      <a:pt x="9835" y="234"/>
                      <a:pt x="9785" y="230"/>
                      <a:pt x="9735" y="230"/>
                    </a:cubicBezTo>
                    <a:cubicBezTo>
                      <a:pt x="9236" y="230"/>
                      <a:pt x="8731" y="582"/>
                      <a:pt x="8258" y="582"/>
                    </a:cubicBezTo>
                    <a:cubicBezTo>
                      <a:pt x="8143" y="582"/>
                      <a:pt x="8030" y="561"/>
                      <a:pt x="7919" y="510"/>
                    </a:cubicBezTo>
                    <a:cubicBezTo>
                      <a:pt x="7717" y="417"/>
                      <a:pt x="7571" y="234"/>
                      <a:pt x="7378" y="123"/>
                    </a:cubicBezTo>
                    <a:cubicBezTo>
                      <a:pt x="7232" y="39"/>
                      <a:pt x="7065" y="1"/>
                      <a:pt x="68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52"/>
              <p:cNvSpPr/>
              <p:nvPr/>
            </p:nvSpPr>
            <p:spPr>
              <a:xfrm>
                <a:off x="-2256700" y="1533638"/>
                <a:ext cx="177925" cy="122775"/>
              </a:xfrm>
              <a:custGeom>
                <a:rect b="b" l="l" r="r" t="t"/>
                <a:pathLst>
                  <a:path extrusionOk="0" h="4911" w="7117">
                    <a:moveTo>
                      <a:pt x="4013" y="0"/>
                    </a:moveTo>
                    <a:cubicBezTo>
                      <a:pt x="3786" y="0"/>
                      <a:pt x="3553" y="30"/>
                      <a:pt x="3398" y="188"/>
                    </a:cubicBezTo>
                    <a:cubicBezTo>
                      <a:pt x="3310" y="279"/>
                      <a:pt x="3256" y="407"/>
                      <a:pt x="3147" y="470"/>
                    </a:cubicBezTo>
                    <a:cubicBezTo>
                      <a:pt x="3076" y="511"/>
                      <a:pt x="2993" y="521"/>
                      <a:pt x="2908" y="521"/>
                    </a:cubicBezTo>
                    <a:cubicBezTo>
                      <a:pt x="2842" y="521"/>
                      <a:pt x="2774" y="515"/>
                      <a:pt x="2708" y="515"/>
                    </a:cubicBezTo>
                    <a:cubicBezTo>
                      <a:pt x="2605" y="515"/>
                      <a:pt x="2509" y="529"/>
                      <a:pt x="2438" y="601"/>
                    </a:cubicBezTo>
                    <a:cubicBezTo>
                      <a:pt x="2249" y="792"/>
                      <a:pt x="2460" y="1179"/>
                      <a:pt x="2262" y="1360"/>
                    </a:cubicBezTo>
                    <a:cubicBezTo>
                      <a:pt x="2198" y="1418"/>
                      <a:pt x="2117" y="1432"/>
                      <a:pt x="2029" y="1432"/>
                    </a:cubicBezTo>
                    <a:cubicBezTo>
                      <a:pt x="1951" y="1432"/>
                      <a:pt x="1868" y="1421"/>
                      <a:pt x="1789" y="1421"/>
                    </a:cubicBezTo>
                    <a:cubicBezTo>
                      <a:pt x="1715" y="1421"/>
                      <a:pt x="1644" y="1431"/>
                      <a:pt x="1582" y="1467"/>
                    </a:cubicBezTo>
                    <a:cubicBezTo>
                      <a:pt x="1354" y="1598"/>
                      <a:pt x="1413" y="1984"/>
                      <a:pt x="1198" y="2137"/>
                    </a:cubicBezTo>
                    <a:cubicBezTo>
                      <a:pt x="1036" y="2250"/>
                      <a:pt x="773" y="2192"/>
                      <a:pt x="662" y="2355"/>
                    </a:cubicBezTo>
                    <a:cubicBezTo>
                      <a:pt x="539" y="2533"/>
                      <a:pt x="737" y="2784"/>
                      <a:pt x="664" y="2988"/>
                    </a:cubicBezTo>
                    <a:cubicBezTo>
                      <a:pt x="590" y="3199"/>
                      <a:pt x="294" y="3225"/>
                      <a:pt x="147" y="3393"/>
                    </a:cubicBezTo>
                    <a:cubicBezTo>
                      <a:pt x="31" y="3524"/>
                      <a:pt x="27" y="3720"/>
                      <a:pt x="61" y="3891"/>
                    </a:cubicBezTo>
                    <a:cubicBezTo>
                      <a:pt x="95" y="4062"/>
                      <a:pt x="159" y="4229"/>
                      <a:pt x="159" y="4404"/>
                    </a:cubicBezTo>
                    <a:cubicBezTo>
                      <a:pt x="159" y="4542"/>
                      <a:pt x="5" y="4674"/>
                      <a:pt x="3" y="4766"/>
                    </a:cubicBezTo>
                    <a:cubicBezTo>
                      <a:pt x="0" y="4893"/>
                      <a:pt x="167" y="4891"/>
                      <a:pt x="289" y="4903"/>
                    </a:cubicBezTo>
                    <a:cubicBezTo>
                      <a:pt x="338" y="4908"/>
                      <a:pt x="387" y="4910"/>
                      <a:pt x="437" y="4910"/>
                    </a:cubicBezTo>
                    <a:cubicBezTo>
                      <a:pt x="691" y="4910"/>
                      <a:pt x="945" y="4851"/>
                      <a:pt x="1182" y="4766"/>
                    </a:cubicBezTo>
                    <a:cubicBezTo>
                      <a:pt x="1580" y="4622"/>
                      <a:pt x="1947" y="4403"/>
                      <a:pt x="2337" y="4236"/>
                    </a:cubicBezTo>
                    <a:cubicBezTo>
                      <a:pt x="2790" y="4041"/>
                      <a:pt x="3270" y="3917"/>
                      <a:pt x="3728" y="3734"/>
                    </a:cubicBezTo>
                    <a:cubicBezTo>
                      <a:pt x="4184" y="3552"/>
                      <a:pt x="4632" y="3300"/>
                      <a:pt x="4933" y="2910"/>
                    </a:cubicBezTo>
                    <a:cubicBezTo>
                      <a:pt x="5230" y="2525"/>
                      <a:pt x="5358" y="2042"/>
                      <a:pt x="5570" y="1605"/>
                    </a:cubicBezTo>
                    <a:cubicBezTo>
                      <a:pt x="5782" y="1168"/>
                      <a:pt x="6129" y="740"/>
                      <a:pt x="6610" y="671"/>
                    </a:cubicBezTo>
                    <a:cubicBezTo>
                      <a:pt x="6716" y="655"/>
                      <a:pt x="6827" y="658"/>
                      <a:pt x="6928" y="618"/>
                    </a:cubicBezTo>
                    <a:cubicBezTo>
                      <a:pt x="7029" y="577"/>
                      <a:pt x="7117" y="475"/>
                      <a:pt x="7093" y="370"/>
                    </a:cubicBezTo>
                    <a:cubicBezTo>
                      <a:pt x="7063" y="240"/>
                      <a:pt x="6903" y="199"/>
                      <a:pt x="6772" y="185"/>
                    </a:cubicBezTo>
                    <a:cubicBezTo>
                      <a:pt x="6247" y="124"/>
                      <a:pt x="5723" y="79"/>
                      <a:pt x="5198" y="49"/>
                    </a:cubicBezTo>
                    <a:cubicBezTo>
                      <a:pt x="4851" y="29"/>
                      <a:pt x="4504" y="16"/>
                      <a:pt x="4155" y="3"/>
                    </a:cubicBezTo>
                    <a:cubicBezTo>
                      <a:pt x="4109" y="1"/>
                      <a:pt x="4061" y="0"/>
                      <a:pt x="4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52"/>
              <p:cNvSpPr/>
              <p:nvPr/>
            </p:nvSpPr>
            <p:spPr>
              <a:xfrm>
                <a:off x="-2306025" y="1539088"/>
                <a:ext cx="334775" cy="127275"/>
              </a:xfrm>
              <a:custGeom>
                <a:rect b="b" l="l" r="r" t="t"/>
                <a:pathLst>
                  <a:path extrusionOk="0" h="5091" w="13391">
                    <a:moveTo>
                      <a:pt x="6837" y="0"/>
                    </a:moveTo>
                    <a:cubicBezTo>
                      <a:pt x="4637" y="0"/>
                      <a:pt x="2351" y="3692"/>
                      <a:pt x="2334" y="3717"/>
                    </a:cubicBezTo>
                    <a:cubicBezTo>
                      <a:pt x="1703" y="4595"/>
                      <a:pt x="1246" y="4891"/>
                      <a:pt x="917" y="4891"/>
                    </a:cubicBezTo>
                    <a:cubicBezTo>
                      <a:pt x="236" y="4891"/>
                      <a:pt x="102" y="3624"/>
                      <a:pt x="102" y="3624"/>
                    </a:cubicBezTo>
                    <a:lnTo>
                      <a:pt x="92" y="3629"/>
                    </a:lnTo>
                    <a:cubicBezTo>
                      <a:pt x="31" y="3929"/>
                      <a:pt x="0" y="4235"/>
                      <a:pt x="1" y="4542"/>
                    </a:cubicBezTo>
                    <a:cubicBezTo>
                      <a:pt x="0" y="4845"/>
                      <a:pt x="246" y="5091"/>
                      <a:pt x="550" y="5091"/>
                    </a:cubicBezTo>
                    <a:lnTo>
                      <a:pt x="12842" y="5091"/>
                    </a:lnTo>
                    <a:cubicBezTo>
                      <a:pt x="13145" y="5091"/>
                      <a:pt x="13391" y="4845"/>
                      <a:pt x="13391" y="4542"/>
                    </a:cubicBezTo>
                    <a:cubicBezTo>
                      <a:pt x="13390" y="2033"/>
                      <a:pt x="11357" y="0"/>
                      <a:pt x="8849" y="0"/>
                    </a:cubicBezTo>
                    <a:close/>
                  </a:path>
                </a:pathLst>
              </a:custGeom>
              <a:solidFill>
                <a:srgbClr val="FFEC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52"/>
              <p:cNvSpPr/>
              <p:nvPr/>
            </p:nvSpPr>
            <p:spPr>
              <a:xfrm>
                <a:off x="-2271450" y="1587038"/>
                <a:ext cx="24425" cy="18950"/>
              </a:xfrm>
              <a:custGeom>
                <a:rect b="b" l="l" r="r" t="t"/>
                <a:pathLst>
                  <a:path extrusionOk="0" h="758" w="977">
                    <a:moveTo>
                      <a:pt x="488" y="0"/>
                    </a:moveTo>
                    <a:cubicBezTo>
                      <a:pt x="1" y="0"/>
                      <a:pt x="1" y="757"/>
                      <a:pt x="488" y="757"/>
                    </a:cubicBezTo>
                    <a:cubicBezTo>
                      <a:pt x="975" y="757"/>
                      <a:pt x="97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52"/>
              <p:cNvSpPr/>
              <p:nvPr/>
            </p:nvSpPr>
            <p:spPr>
              <a:xfrm>
                <a:off x="-2245150" y="1571413"/>
                <a:ext cx="12400" cy="9625"/>
              </a:xfrm>
              <a:custGeom>
                <a:rect b="b" l="l" r="r" t="t"/>
                <a:pathLst>
                  <a:path extrusionOk="0" h="385" w="496">
                    <a:moveTo>
                      <a:pt x="248" y="1"/>
                    </a:moveTo>
                    <a:cubicBezTo>
                      <a:pt x="1" y="1"/>
                      <a:pt x="1" y="385"/>
                      <a:pt x="248" y="385"/>
                    </a:cubicBezTo>
                    <a:cubicBezTo>
                      <a:pt x="495" y="385"/>
                      <a:pt x="495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52"/>
              <p:cNvSpPr/>
              <p:nvPr/>
            </p:nvSpPr>
            <p:spPr>
              <a:xfrm>
                <a:off x="-2228775" y="1576938"/>
                <a:ext cx="10075" cy="7775"/>
              </a:xfrm>
              <a:custGeom>
                <a:rect b="b" l="l" r="r" t="t"/>
                <a:pathLst>
                  <a:path extrusionOk="0" h="311" w="403">
                    <a:moveTo>
                      <a:pt x="202" y="1"/>
                    </a:moveTo>
                    <a:cubicBezTo>
                      <a:pt x="1" y="1"/>
                      <a:pt x="1" y="311"/>
                      <a:pt x="202" y="311"/>
                    </a:cubicBezTo>
                    <a:cubicBezTo>
                      <a:pt x="401" y="311"/>
                      <a:pt x="402" y="1"/>
                      <a:pt x="2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2"/>
              <p:cNvSpPr/>
              <p:nvPr/>
            </p:nvSpPr>
            <p:spPr>
              <a:xfrm>
                <a:off x="-2221525" y="1550888"/>
                <a:ext cx="17725" cy="13775"/>
              </a:xfrm>
              <a:custGeom>
                <a:rect b="b" l="l" r="r" t="t"/>
                <a:pathLst>
                  <a:path extrusionOk="0" h="551" w="709">
                    <a:moveTo>
                      <a:pt x="354" y="0"/>
                    </a:moveTo>
                    <a:cubicBezTo>
                      <a:pt x="0" y="0"/>
                      <a:pt x="0" y="550"/>
                      <a:pt x="354" y="550"/>
                    </a:cubicBezTo>
                    <a:cubicBezTo>
                      <a:pt x="708" y="550"/>
                      <a:pt x="709" y="0"/>
                      <a:pt x="3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52"/>
              <p:cNvSpPr/>
              <p:nvPr/>
            </p:nvSpPr>
            <p:spPr>
              <a:xfrm>
                <a:off x="-2182325" y="1537113"/>
                <a:ext cx="13050" cy="12750"/>
              </a:xfrm>
              <a:custGeom>
                <a:rect b="b" l="l" r="r" t="t"/>
                <a:pathLst>
                  <a:path extrusionOk="0" h="510" w="522">
                    <a:moveTo>
                      <a:pt x="261" y="1"/>
                    </a:moveTo>
                    <a:cubicBezTo>
                      <a:pt x="128" y="1"/>
                      <a:pt x="1" y="117"/>
                      <a:pt x="8" y="254"/>
                    </a:cubicBezTo>
                    <a:cubicBezTo>
                      <a:pt x="13" y="392"/>
                      <a:pt x="120" y="509"/>
                      <a:pt x="261" y="509"/>
                    </a:cubicBezTo>
                    <a:cubicBezTo>
                      <a:pt x="394" y="509"/>
                      <a:pt x="522" y="392"/>
                      <a:pt x="516" y="254"/>
                    </a:cubicBezTo>
                    <a:cubicBezTo>
                      <a:pt x="510" y="118"/>
                      <a:pt x="404" y="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52"/>
              <p:cNvSpPr/>
              <p:nvPr/>
            </p:nvSpPr>
            <p:spPr>
              <a:xfrm>
                <a:off x="-2261700" y="1613213"/>
                <a:ext cx="18750" cy="14550"/>
              </a:xfrm>
              <a:custGeom>
                <a:rect b="b" l="l" r="r" t="t"/>
                <a:pathLst>
                  <a:path extrusionOk="0" h="582" w="750">
                    <a:moveTo>
                      <a:pt x="374" y="1"/>
                    </a:moveTo>
                    <a:cubicBezTo>
                      <a:pt x="1" y="1"/>
                      <a:pt x="1" y="582"/>
                      <a:pt x="374" y="582"/>
                    </a:cubicBezTo>
                    <a:cubicBezTo>
                      <a:pt x="749" y="582"/>
                      <a:pt x="749" y="1"/>
                      <a:pt x="3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2"/>
              <p:cNvSpPr/>
              <p:nvPr/>
            </p:nvSpPr>
            <p:spPr>
              <a:xfrm>
                <a:off x="-2238100" y="1557263"/>
                <a:ext cx="16725" cy="13000"/>
              </a:xfrm>
              <a:custGeom>
                <a:rect b="b" l="l" r="r" t="t"/>
                <a:pathLst>
                  <a:path extrusionOk="0" h="520" w="669">
                    <a:moveTo>
                      <a:pt x="335" y="0"/>
                    </a:moveTo>
                    <a:cubicBezTo>
                      <a:pt x="0" y="0"/>
                      <a:pt x="0" y="519"/>
                      <a:pt x="335" y="519"/>
                    </a:cubicBezTo>
                    <a:cubicBezTo>
                      <a:pt x="669" y="519"/>
                      <a:pt x="669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52"/>
              <p:cNvSpPr/>
              <p:nvPr/>
            </p:nvSpPr>
            <p:spPr>
              <a:xfrm>
                <a:off x="-2195450" y="1552063"/>
                <a:ext cx="9825" cy="9600"/>
              </a:xfrm>
              <a:custGeom>
                <a:rect b="b" l="l" r="r" t="t"/>
                <a:pathLst>
                  <a:path extrusionOk="0" h="384" w="393">
                    <a:moveTo>
                      <a:pt x="197" y="0"/>
                    </a:moveTo>
                    <a:cubicBezTo>
                      <a:pt x="97" y="0"/>
                      <a:pt x="0" y="88"/>
                      <a:pt x="5" y="192"/>
                    </a:cubicBezTo>
                    <a:cubicBezTo>
                      <a:pt x="9" y="295"/>
                      <a:pt x="89" y="384"/>
                      <a:pt x="197" y="384"/>
                    </a:cubicBezTo>
                    <a:cubicBezTo>
                      <a:pt x="298" y="384"/>
                      <a:pt x="393" y="295"/>
                      <a:pt x="388" y="192"/>
                    </a:cubicBezTo>
                    <a:cubicBezTo>
                      <a:pt x="384" y="88"/>
                      <a:pt x="304" y="0"/>
                      <a:pt x="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2"/>
              <p:cNvSpPr/>
              <p:nvPr/>
            </p:nvSpPr>
            <p:spPr>
              <a:xfrm>
                <a:off x="-2247500" y="1592663"/>
                <a:ext cx="17075" cy="13225"/>
              </a:xfrm>
              <a:custGeom>
                <a:rect b="b" l="l" r="r" t="t"/>
                <a:pathLst>
                  <a:path extrusionOk="0" h="529" w="683">
                    <a:moveTo>
                      <a:pt x="342" y="0"/>
                    </a:moveTo>
                    <a:cubicBezTo>
                      <a:pt x="0" y="0"/>
                      <a:pt x="0" y="529"/>
                      <a:pt x="342" y="529"/>
                    </a:cubicBezTo>
                    <a:cubicBezTo>
                      <a:pt x="682" y="529"/>
                      <a:pt x="682" y="0"/>
                      <a:pt x="3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2"/>
              <p:cNvSpPr/>
              <p:nvPr/>
            </p:nvSpPr>
            <p:spPr>
              <a:xfrm>
                <a:off x="-2164100" y="1570238"/>
                <a:ext cx="15375" cy="11975"/>
              </a:xfrm>
              <a:custGeom>
                <a:rect b="b" l="l" r="r" t="t"/>
                <a:pathLst>
                  <a:path extrusionOk="0" h="479" w="615">
                    <a:moveTo>
                      <a:pt x="307" y="0"/>
                    </a:moveTo>
                    <a:cubicBezTo>
                      <a:pt x="0" y="0"/>
                      <a:pt x="0" y="478"/>
                      <a:pt x="307" y="478"/>
                    </a:cubicBezTo>
                    <a:cubicBezTo>
                      <a:pt x="614" y="478"/>
                      <a:pt x="614" y="0"/>
                      <a:pt x="307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52"/>
              <p:cNvSpPr/>
              <p:nvPr/>
            </p:nvSpPr>
            <p:spPr>
              <a:xfrm>
                <a:off x="-2140825" y="1597063"/>
                <a:ext cx="5700" cy="4450"/>
              </a:xfrm>
              <a:custGeom>
                <a:rect b="b" l="l" r="r" t="t"/>
                <a:pathLst>
                  <a:path extrusionOk="0" h="178" w="228">
                    <a:moveTo>
                      <a:pt x="114" y="0"/>
                    </a:moveTo>
                    <a:cubicBezTo>
                      <a:pt x="0" y="0"/>
                      <a:pt x="0" y="178"/>
                      <a:pt x="114" y="178"/>
                    </a:cubicBezTo>
                    <a:cubicBezTo>
                      <a:pt x="228" y="178"/>
                      <a:pt x="228" y="0"/>
                      <a:pt x="114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52"/>
              <p:cNvSpPr/>
              <p:nvPr/>
            </p:nvSpPr>
            <p:spPr>
              <a:xfrm>
                <a:off x="-2187925" y="1612838"/>
                <a:ext cx="10500" cy="9750"/>
              </a:xfrm>
              <a:custGeom>
                <a:rect b="b" l="l" r="r" t="t"/>
                <a:pathLst>
                  <a:path extrusionOk="0" h="390" w="420">
                    <a:moveTo>
                      <a:pt x="223" y="1"/>
                    </a:moveTo>
                    <a:cubicBezTo>
                      <a:pt x="192" y="1"/>
                      <a:pt x="161" y="9"/>
                      <a:pt x="132" y="29"/>
                    </a:cubicBezTo>
                    <a:lnTo>
                      <a:pt x="132" y="30"/>
                    </a:lnTo>
                    <a:lnTo>
                      <a:pt x="118" y="39"/>
                    </a:lnTo>
                    <a:cubicBezTo>
                      <a:pt x="1" y="118"/>
                      <a:pt x="1" y="273"/>
                      <a:pt x="118" y="352"/>
                    </a:cubicBezTo>
                    <a:lnTo>
                      <a:pt x="132" y="361"/>
                    </a:lnTo>
                    <a:cubicBezTo>
                      <a:pt x="161" y="380"/>
                      <a:pt x="193" y="389"/>
                      <a:pt x="224" y="389"/>
                    </a:cubicBezTo>
                    <a:cubicBezTo>
                      <a:pt x="324" y="389"/>
                      <a:pt x="420" y="300"/>
                      <a:pt x="420" y="195"/>
                    </a:cubicBezTo>
                    <a:cubicBezTo>
                      <a:pt x="420" y="91"/>
                      <a:pt x="323" y="1"/>
                      <a:pt x="223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52"/>
              <p:cNvSpPr/>
              <p:nvPr/>
            </p:nvSpPr>
            <p:spPr>
              <a:xfrm>
                <a:off x="-2106275" y="1623213"/>
                <a:ext cx="8550" cy="8350"/>
              </a:xfrm>
              <a:custGeom>
                <a:rect b="b" l="l" r="r" t="t"/>
                <a:pathLst>
                  <a:path extrusionOk="0" h="334" w="342">
                    <a:moveTo>
                      <a:pt x="171" y="1"/>
                    </a:moveTo>
                    <a:cubicBezTo>
                      <a:pt x="84" y="1"/>
                      <a:pt x="1" y="77"/>
                      <a:pt x="4" y="167"/>
                    </a:cubicBezTo>
                    <a:cubicBezTo>
                      <a:pt x="9" y="257"/>
                      <a:pt x="77" y="334"/>
                      <a:pt x="171" y="334"/>
                    </a:cubicBezTo>
                    <a:cubicBezTo>
                      <a:pt x="258" y="334"/>
                      <a:pt x="341" y="257"/>
                      <a:pt x="337" y="167"/>
                    </a:cubicBezTo>
                    <a:cubicBezTo>
                      <a:pt x="333" y="77"/>
                      <a:pt x="264" y="1"/>
                      <a:pt x="171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>
                <a:off x="-2050125" y="1612913"/>
                <a:ext cx="12425" cy="9625"/>
              </a:xfrm>
              <a:custGeom>
                <a:rect b="b" l="l" r="r" t="t"/>
                <a:pathLst>
                  <a:path extrusionOk="0" h="385" w="497">
                    <a:moveTo>
                      <a:pt x="249" y="1"/>
                    </a:moveTo>
                    <a:cubicBezTo>
                      <a:pt x="1" y="1"/>
                      <a:pt x="1" y="384"/>
                      <a:pt x="249" y="384"/>
                    </a:cubicBezTo>
                    <a:cubicBezTo>
                      <a:pt x="495" y="384"/>
                      <a:pt x="496" y="1"/>
                      <a:pt x="249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52"/>
              <p:cNvSpPr/>
              <p:nvPr/>
            </p:nvSpPr>
            <p:spPr>
              <a:xfrm>
                <a:off x="-2020800" y="1621638"/>
                <a:ext cx="14650" cy="14300"/>
              </a:xfrm>
              <a:custGeom>
                <a:rect b="b" l="l" r="r" t="t"/>
                <a:pathLst>
                  <a:path extrusionOk="0" h="572" w="586">
                    <a:moveTo>
                      <a:pt x="294" y="1"/>
                    </a:moveTo>
                    <a:cubicBezTo>
                      <a:pt x="144" y="1"/>
                      <a:pt x="1" y="132"/>
                      <a:pt x="8" y="286"/>
                    </a:cubicBezTo>
                    <a:cubicBezTo>
                      <a:pt x="14" y="440"/>
                      <a:pt x="133" y="572"/>
                      <a:pt x="294" y="572"/>
                    </a:cubicBezTo>
                    <a:cubicBezTo>
                      <a:pt x="442" y="572"/>
                      <a:pt x="585" y="440"/>
                      <a:pt x="578" y="286"/>
                    </a:cubicBezTo>
                    <a:cubicBezTo>
                      <a:pt x="572" y="132"/>
                      <a:pt x="453" y="1"/>
                      <a:pt x="294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2"/>
              <p:cNvSpPr/>
              <p:nvPr/>
            </p:nvSpPr>
            <p:spPr>
              <a:xfrm>
                <a:off x="-2028125" y="1588813"/>
                <a:ext cx="12700" cy="9875"/>
              </a:xfrm>
              <a:custGeom>
                <a:rect b="b" l="l" r="r" t="t"/>
                <a:pathLst>
                  <a:path extrusionOk="0" h="395" w="508">
                    <a:moveTo>
                      <a:pt x="254" y="0"/>
                    </a:moveTo>
                    <a:cubicBezTo>
                      <a:pt x="0" y="0"/>
                      <a:pt x="0" y="395"/>
                      <a:pt x="254" y="395"/>
                    </a:cubicBezTo>
                    <a:cubicBezTo>
                      <a:pt x="508" y="395"/>
                      <a:pt x="508" y="0"/>
                      <a:pt x="254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2"/>
              <p:cNvSpPr/>
              <p:nvPr/>
            </p:nvSpPr>
            <p:spPr>
              <a:xfrm>
                <a:off x="-2070050" y="1578113"/>
                <a:ext cx="7075" cy="5450"/>
              </a:xfrm>
              <a:custGeom>
                <a:rect b="b" l="l" r="r" t="t"/>
                <a:pathLst>
                  <a:path extrusionOk="0" h="218" w="283">
                    <a:moveTo>
                      <a:pt x="142" y="0"/>
                    </a:moveTo>
                    <a:cubicBezTo>
                      <a:pt x="1" y="0"/>
                      <a:pt x="1" y="217"/>
                      <a:pt x="142" y="217"/>
                    </a:cubicBezTo>
                    <a:cubicBezTo>
                      <a:pt x="281" y="217"/>
                      <a:pt x="282" y="0"/>
                      <a:pt x="142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52"/>
              <p:cNvSpPr/>
              <p:nvPr/>
            </p:nvSpPr>
            <p:spPr>
              <a:xfrm>
                <a:off x="-2099300" y="1583063"/>
                <a:ext cx="12125" cy="9525"/>
              </a:xfrm>
              <a:custGeom>
                <a:rect b="b" l="l" r="r" t="t"/>
                <a:pathLst>
                  <a:path extrusionOk="0" h="381" w="485">
                    <a:moveTo>
                      <a:pt x="242" y="1"/>
                    </a:moveTo>
                    <a:cubicBezTo>
                      <a:pt x="108" y="1"/>
                      <a:pt x="0" y="162"/>
                      <a:pt x="81" y="282"/>
                    </a:cubicBezTo>
                    <a:lnTo>
                      <a:pt x="90" y="295"/>
                    </a:lnTo>
                    <a:cubicBezTo>
                      <a:pt x="128" y="352"/>
                      <a:pt x="185" y="380"/>
                      <a:pt x="242" y="380"/>
                    </a:cubicBezTo>
                    <a:cubicBezTo>
                      <a:pt x="299" y="380"/>
                      <a:pt x="356" y="352"/>
                      <a:pt x="395" y="295"/>
                    </a:cubicBezTo>
                    <a:lnTo>
                      <a:pt x="404" y="282"/>
                    </a:lnTo>
                    <a:cubicBezTo>
                      <a:pt x="485" y="162"/>
                      <a:pt x="377" y="1"/>
                      <a:pt x="242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52"/>
              <p:cNvSpPr/>
              <p:nvPr/>
            </p:nvSpPr>
            <p:spPr>
              <a:xfrm>
                <a:off x="-2124800" y="1551738"/>
                <a:ext cx="15150" cy="14825"/>
              </a:xfrm>
              <a:custGeom>
                <a:rect b="b" l="l" r="r" t="t"/>
                <a:pathLst>
                  <a:path extrusionOk="0" h="593" w="606">
                    <a:moveTo>
                      <a:pt x="303" y="1"/>
                    </a:moveTo>
                    <a:cubicBezTo>
                      <a:pt x="149" y="1"/>
                      <a:pt x="0" y="137"/>
                      <a:pt x="7" y="297"/>
                    </a:cubicBezTo>
                    <a:cubicBezTo>
                      <a:pt x="15" y="457"/>
                      <a:pt x="138" y="593"/>
                      <a:pt x="303" y="593"/>
                    </a:cubicBezTo>
                    <a:cubicBezTo>
                      <a:pt x="458" y="593"/>
                      <a:pt x="606" y="457"/>
                      <a:pt x="599" y="297"/>
                    </a:cubicBezTo>
                    <a:cubicBezTo>
                      <a:pt x="592" y="137"/>
                      <a:pt x="469" y="1"/>
                      <a:pt x="303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52"/>
              <p:cNvSpPr/>
              <p:nvPr/>
            </p:nvSpPr>
            <p:spPr>
              <a:xfrm>
                <a:off x="-2126375" y="1587938"/>
                <a:ext cx="12775" cy="12500"/>
              </a:xfrm>
              <a:custGeom>
                <a:rect b="b" l="l" r="r" t="t"/>
                <a:pathLst>
                  <a:path extrusionOk="0" h="500" w="511">
                    <a:moveTo>
                      <a:pt x="255" y="1"/>
                    </a:moveTo>
                    <a:cubicBezTo>
                      <a:pt x="125" y="1"/>
                      <a:pt x="0" y="115"/>
                      <a:pt x="6" y="250"/>
                    </a:cubicBezTo>
                    <a:cubicBezTo>
                      <a:pt x="11" y="385"/>
                      <a:pt x="115" y="500"/>
                      <a:pt x="255" y="500"/>
                    </a:cubicBezTo>
                    <a:cubicBezTo>
                      <a:pt x="386" y="500"/>
                      <a:pt x="510" y="385"/>
                      <a:pt x="504" y="250"/>
                    </a:cubicBezTo>
                    <a:cubicBezTo>
                      <a:pt x="499" y="115"/>
                      <a:pt x="396" y="1"/>
                      <a:pt x="255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52"/>
              <p:cNvSpPr/>
              <p:nvPr/>
            </p:nvSpPr>
            <p:spPr>
              <a:xfrm>
                <a:off x="-2170275" y="1632363"/>
                <a:ext cx="15725" cy="12225"/>
              </a:xfrm>
              <a:custGeom>
                <a:rect b="b" l="l" r="r" t="t"/>
                <a:pathLst>
                  <a:path extrusionOk="0" h="489" w="629">
                    <a:moveTo>
                      <a:pt x="315" y="1"/>
                    </a:moveTo>
                    <a:cubicBezTo>
                      <a:pt x="0" y="1"/>
                      <a:pt x="0" y="489"/>
                      <a:pt x="315" y="489"/>
                    </a:cubicBezTo>
                    <a:cubicBezTo>
                      <a:pt x="629" y="489"/>
                      <a:pt x="629" y="1"/>
                      <a:pt x="315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2"/>
              <p:cNvSpPr/>
              <p:nvPr/>
            </p:nvSpPr>
            <p:spPr>
              <a:xfrm>
                <a:off x="-2099950" y="1639738"/>
                <a:ext cx="12500" cy="12225"/>
              </a:xfrm>
              <a:custGeom>
                <a:rect b="b" l="l" r="r" t="t"/>
                <a:pathLst>
                  <a:path extrusionOk="0" h="489" w="500">
                    <a:moveTo>
                      <a:pt x="250" y="1"/>
                    </a:moveTo>
                    <a:cubicBezTo>
                      <a:pt x="123" y="1"/>
                      <a:pt x="1" y="113"/>
                      <a:pt x="6" y="245"/>
                    </a:cubicBezTo>
                    <a:cubicBezTo>
                      <a:pt x="12" y="377"/>
                      <a:pt x="113" y="488"/>
                      <a:pt x="250" y="488"/>
                    </a:cubicBezTo>
                    <a:cubicBezTo>
                      <a:pt x="378" y="488"/>
                      <a:pt x="500" y="377"/>
                      <a:pt x="494" y="245"/>
                    </a:cubicBezTo>
                    <a:cubicBezTo>
                      <a:pt x="487" y="113"/>
                      <a:pt x="386" y="1"/>
                      <a:pt x="250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52"/>
              <p:cNvSpPr/>
              <p:nvPr/>
            </p:nvSpPr>
            <p:spPr>
              <a:xfrm>
                <a:off x="-2069075" y="1642738"/>
                <a:ext cx="11050" cy="10850"/>
              </a:xfrm>
              <a:custGeom>
                <a:rect b="b" l="l" r="r" t="t"/>
                <a:pathLst>
                  <a:path extrusionOk="0" h="434" w="442">
                    <a:moveTo>
                      <a:pt x="210" y="0"/>
                    </a:moveTo>
                    <a:cubicBezTo>
                      <a:pt x="100" y="0"/>
                      <a:pt x="1" y="109"/>
                      <a:pt x="1" y="217"/>
                    </a:cubicBezTo>
                    <a:cubicBezTo>
                      <a:pt x="1" y="324"/>
                      <a:pt x="100" y="433"/>
                      <a:pt x="210" y="433"/>
                    </a:cubicBezTo>
                    <a:cubicBezTo>
                      <a:pt x="230" y="433"/>
                      <a:pt x="250" y="430"/>
                      <a:pt x="270" y="422"/>
                    </a:cubicBezTo>
                    <a:lnTo>
                      <a:pt x="287" y="415"/>
                    </a:lnTo>
                    <a:cubicBezTo>
                      <a:pt x="369" y="383"/>
                      <a:pt x="442" y="313"/>
                      <a:pt x="439" y="217"/>
                    </a:cubicBezTo>
                    <a:cubicBezTo>
                      <a:pt x="434" y="120"/>
                      <a:pt x="375" y="53"/>
                      <a:pt x="287" y="18"/>
                    </a:cubicBezTo>
                    <a:lnTo>
                      <a:pt x="270" y="12"/>
                    </a:lnTo>
                    <a:cubicBezTo>
                      <a:pt x="250" y="4"/>
                      <a:pt x="230" y="0"/>
                      <a:pt x="210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52"/>
              <p:cNvSpPr/>
              <p:nvPr/>
            </p:nvSpPr>
            <p:spPr>
              <a:xfrm>
                <a:off x="-2055300" y="1566113"/>
                <a:ext cx="15400" cy="11925"/>
              </a:xfrm>
              <a:custGeom>
                <a:rect b="b" l="l" r="r" t="t"/>
                <a:pathLst>
                  <a:path extrusionOk="0" h="477" w="616">
                    <a:moveTo>
                      <a:pt x="308" y="0"/>
                    </a:moveTo>
                    <a:cubicBezTo>
                      <a:pt x="1" y="0"/>
                      <a:pt x="1" y="477"/>
                      <a:pt x="308" y="477"/>
                    </a:cubicBezTo>
                    <a:cubicBezTo>
                      <a:pt x="615" y="477"/>
                      <a:pt x="616" y="0"/>
                      <a:pt x="308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2"/>
              <p:cNvSpPr/>
              <p:nvPr/>
            </p:nvSpPr>
            <p:spPr>
              <a:xfrm>
                <a:off x="-2089350" y="1549388"/>
                <a:ext cx="16200" cy="15850"/>
              </a:xfrm>
              <a:custGeom>
                <a:rect b="b" l="l" r="r" t="t"/>
                <a:pathLst>
                  <a:path extrusionOk="0" h="634" w="648">
                    <a:moveTo>
                      <a:pt x="324" y="1"/>
                    </a:moveTo>
                    <a:cubicBezTo>
                      <a:pt x="158" y="1"/>
                      <a:pt x="0" y="146"/>
                      <a:pt x="7" y="318"/>
                    </a:cubicBezTo>
                    <a:cubicBezTo>
                      <a:pt x="15" y="488"/>
                      <a:pt x="145" y="634"/>
                      <a:pt x="324" y="634"/>
                    </a:cubicBezTo>
                    <a:cubicBezTo>
                      <a:pt x="489" y="634"/>
                      <a:pt x="648" y="488"/>
                      <a:pt x="640" y="318"/>
                    </a:cubicBezTo>
                    <a:cubicBezTo>
                      <a:pt x="632" y="146"/>
                      <a:pt x="501" y="1"/>
                      <a:pt x="324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2"/>
              <p:cNvSpPr/>
              <p:nvPr/>
            </p:nvSpPr>
            <p:spPr>
              <a:xfrm>
                <a:off x="-2229375" y="1634188"/>
                <a:ext cx="16325" cy="15950"/>
              </a:xfrm>
              <a:custGeom>
                <a:rect b="b" l="l" r="r" t="t"/>
                <a:pathLst>
                  <a:path extrusionOk="0" h="638" w="653">
                    <a:moveTo>
                      <a:pt x="338" y="1"/>
                    </a:moveTo>
                    <a:cubicBezTo>
                      <a:pt x="309" y="1"/>
                      <a:pt x="281" y="5"/>
                      <a:pt x="252" y="14"/>
                    </a:cubicBezTo>
                    <a:lnTo>
                      <a:pt x="252" y="13"/>
                    </a:lnTo>
                    <a:lnTo>
                      <a:pt x="236" y="19"/>
                    </a:lnTo>
                    <a:cubicBezTo>
                      <a:pt x="109" y="59"/>
                      <a:pt x="0" y="179"/>
                      <a:pt x="7" y="319"/>
                    </a:cubicBezTo>
                    <a:cubicBezTo>
                      <a:pt x="10" y="458"/>
                      <a:pt x="102" y="579"/>
                      <a:pt x="236" y="618"/>
                    </a:cubicBezTo>
                    <a:lnTo>
                      <a:pt x="252" y="624"/>
                    </a:lnTo>
                    <a:cubicBezTo>
                      <a:pt x="281" y="633"/>
                      <a:pt x="309" y="637"/>
                      <a:pt x="338" y="637"/>
                    </a:cubicBezTo>
                    <a:cubicBezTo>
                      <a:pt x="504" y="637"/>
                      <a:pt x="652" y="489"/>
                      <a:pt x="652" y="319"/>
                    </a:cubicBezTo>
                    <a:cubicBezTo>
                      <a:pt x="652" y="149"/>
                      <a:pt x="504" y="1"/>
                      <a:pt x="338" y="1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>
                <a:off x="-2082525" y="1607538"/>
                <a:ext cx="19100" cy="14825"/>
              </a:xfrm>
              <a:custGeom>
                <a:rect b="b" l="l" r="r" t="t"/>
                <a:pathLst>
                  <a:path extrusionOk="0" h="593" w="764">
                    <a:moveTo>
                      <a:pt x="382" y="0"/>
                    </a:moveTo>
                    <a:cubicBezTo>
                      <a:pt x="1" y="0"/>
                      <a:pt x="2" y="592"/>
                      <a:pt x="382" y="592"/>
                    </a:cubicBezTo>
                    <a:cubicBezTo>
                      <a:pt x="764" y="592"/>
                      <a:pt x="764" y="0"/>
                      <a:pt x="382" y="0"/>
                    </a:cubicBezTo>
                    <a:close/>
                  </a:path>
                </a:pathLst>
              </a:custGeom>
              <a:solidFill>
                <a:srgbClr val="EBD9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9" name="Google Shape;649;p52"/>
          <p:cNvSpPr txBox="1"/>
          <p:nvPr/>
        </p:nvSpPr>
        <p:spPr>
          <a:xfrm>
            <a:off x="168900" y="1212950"/>
            <a:ext cx="5466000" cy="28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454545"/>
                </a:solidFill>
              </a:rPr>
              <a:t>Here are 4 of the most common differences between a homepage and a landing page:</a:t>
            </a:r>
            <a:endParaRPr sz="1300">
              <a:solidFill>
                <a:srgbClr val="45454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54545"/>
              </a:buClr>
              <a:buSzPts val="1300"/>
              <a:buAutoNum type="arabicPeriod"/>
            </a:pPr>
            <a:r>
              <a:rPr lang="fr" sz="1300">
                <a:solidFill>
                  <a:srgbClr val="454545"/>
                </a:solidFill>
              </a:rPr>
              <a:t>Landing pages have no navigation — Homepages do.</a:t>
            </a:r>
            <a:endParaRPr sz="1300">
              <a:solidFill>
                <a:srgbClr val="45454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300"/>
              <a:buAutoNum type="arabicPeriod"/>
            </a:pPr>
            <a:r>
              <a:rPr lang="fr" sz="1300">
                <a:solidFill>
                  <a:srgbClr val="454545"/>
                </a:solidFill>
              </a:rPr>
              <a:t>Landing page traffic comes from ads — Homepage traffic comes from many sources.</a:t>
            </a:r>
            <a:endParaRPr sz="1300">
              <a:solidFill>
                <a:srgbClr val="45454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300"/>
              <a:buAutoNum type="arabicPeriod"/>
            </a:pPr>
            <a:r>
              <a:rPr lang="fr" sz="1300">
                <a:solidFill>
                  <a:srgbClr val="454545"/>
                </a:solidFill>
              </a:rPr>
              <a:t>Landing pages are separate from a business’ website — Homepages are the front page of a business’ website.</a:t>
            </a:r>
            <a:endParaRPr sz="1300">
              <a:solidFill>
                <a:srgbClr val="45454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1300"/>
              <a:buAutoNum type="arabicPeriod"/>
            </a:pPr>
            <a:r>
              <a:rPr lang="fr" sz="1300">
                <a:solidFill>
                  <a:srgbClr val="454545"/>
                </a:solidFill>
              </a:rPr>
              <a:t>Landing pages have a single goal — Homepages promote website browsing.</a:t>
            </a:r>
            <a:endParaRPr sz="1300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3"/>
          <p:cNvSpPr txBox="1"/>
          <p:nvPr>
            <p:ph type="title"/>
          </p:nvPr>
        </p:nvSpPr>
        <p:spPr>
          <a:xfrm>
            <a:off x="3369000" y="483950"/>
            <a:ext cx="35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Landing page elements</a:t>
            </a:r>
            <a:endParaRPr/>
          </a:p>
        </p:txBody>
      </p:sp>
      <p:grpSp>
        <p:nvGrpSpPr>
          <p:cNvPr id="655" name="Google Shape;655;p53"/>
          <p:cNvGrpSpPr/>
          <p:nvPr/>
        </p:nvGrpSpPr>
        <p:grpSpPr>
          <a:xfrm rot="2087091">
            <a:off x="7722139" y="-78756"/>
            <a:ext cx="1449051" cy="762921"/>
            <a:chOff x="6577071" y="1078013"/>
            <a:chExt cx="1766784" cy="844291"/>
          </a:xfrm>
        </p:grpSpPr>
        <p:sp>
          <p:nvSpPr>
            <p:cNvPr id="656" name="Google Shape;656;p53"/>
            <p:cNvSpPr/>
            <p:nvPr/>
          </p:nvSpPr>
          <p:spPr>
            <a:xfrm>
              <a:off x="6602935" y="1665734"/>
              <a:ext cx="107724" cy="162779"/>
            </a:xfrm>
            <a:custGeom>
              <a:rect b="b" l="l" r="r" t="t"/>
              <a:pathLst>
                <a:path extrusionOk="0" h="14124" w="9347">
                  <a:moveTo>
                    <a:pt x="1" y="0"/>
                  </a:moveTo>
                  <a:cubicBezTo>
                    <a:pt x="1" y="0"/>
                    <a:pt x="205" y="3516"/>
                    <a:pt x="537" y="7069"/>
                  </a:cubicBezTo>
                  <a:cubicBezTo>
                    <a:pt x="696" y="8854"/>
                    <a:pt x="896" y="10587"/>
                    <a:pt x="1052" y="11918"/>
                  </a:cubicBezTo>
                  <a:cubicBezTo>
                    <a:pt x="1216" y="13242"/>
                    <a:pt x="1325" y="14123"/>
                    <a:pt x="1325" y="14123"/>
                  </a:cubicBezTo>
                  <a:cubicBezTo>
                    <a:pt x="1325" y="14123"/>
                    <a:pt x="3448" y="11246"/>
                    <a:pt x="5443" y="8337"/>
                  </a:cubicBezTo>
                  <a:cubicBezTo>
                    <a:pt x="6442" y="6893"/>
                    <a:pt x="7426" y="5402"/>
                    <a:pt x="8150" y="4287"/>
                  </a:cubicBezTo>
                  <a:lnTo>
                    <a:pt x="9347" y="2427"/>
                  </a:lnTo>
                  <a:lnTo>
                    <a:pt x="7870" y="2111"/>
                  </a:lnTo>
                  <a:cubicBezTo>
                    <a:pt x="6988" y="1904"/>
                    <a:pt x="5822" y="1592"/>
                    <a:pt x="4652" y="1298"/>
                  </a:cubicBezTo>
                  <a:lnTo>
                    <a:pt x="2932" y="860"/>
                  </a:lnTo>
                  <a:cubicBezTo>
                    <a:pt x="2386" y="715"/>
                    <a:pt x="1882" y="553"/>
                    <a:pt x="1448" y="4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6767592" y="1706049"/>
              <a:ext cx="144166" cy="208868"/>
            </a:xfrm>
            <a:custGeom>
              <a:rect b="b" l="l" r="r" t="t"/>
              <a:pathLst>
                <a:path extrusionOk="0" h="18123" w="1250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67" y="4526"/>
                    <a:pt x="1751" y="9088"/>
                  </a:cubicBezTo>
                  <a:cubicBezTo>
                    <a:pt x="2721" y="13600"/>
                    <a:pt x="3915" y="18122"/>
                    <a:pt x="3915" y="18122"/>
                  </a:cubicBezTo>
                  <a:lnTo>
                    <a:pt x="5357" y="15594"/>
                  </a:lnTo>
                  <a:lnTo>
                    <a:pt x="6798" y="12999"/>
                  </a:lnTo>
                  <a:cubicBezTo>
                    <a:pt x="7318" y="12043"/>
                    <a:pt x="7866" y="11005"/>
                    <a:pt x="8404" y="9976"/>
                  </a:cubicBezTo>
                  <a:cubicBezTo>
                    <a:pt x="10566" y="5850"/>
                    <a:pt x="12508" y="1703"/>
                    <a:pt x="12508" y="1703"/>
                  </a:cubicBezTo>
                  <a:lnTo>
                    <a:pt x="10545" y="1504"/>
                  </a:lnTo>
                  <a:lnTo>
                    <a:pt x="8531" y="1301"/>
                  </a:lnTo>
                  <a:cubicBezTo>
                    <a:pt x="7796" y="1216"/>
                    <a:pt x="7016" y="1094"/>
                    <a:pt x="6234" y="990"/>
                  </a:cubicBezTo>
                  <a:cubicBezTo>
                    <a:pt x="4672" y="770"/>
                    <a:pt x="3103" y="576"/>
                    <a:pt x="1943" y="3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6970801" y="1729007"/>
              <a:ext cx="111527" cy="154562"/>
            </a:xfrm>
            <a:custGeom>
              <a:rect b="b" l="l" r="r" t="t"/>
              <a:pathLst>
                <a:path extrusionOk="0" h="13411" w="9677">
                  <a:moveTo>
                    <a:pt x="1" y="1"/>
                  </a:moveTo>
                  <a:lnTo>
                    <a:pt x="659" y="2118"/>
                  </a:lnTo>
                  <a:cubicBezTo>
                    <a:pt x="1063" y="3375"/>
                    <a:pt x="1614" y="5043"/>
                    <a:pt x="2192" y="6717"/>
                  </a:cubicBezTo>
                  <a:cubicBezTo>
                    <a:pt x="3340" y="10062"/>
                    <a:pt x="4616" y="13410"/>
                    <a:pt x="4616" y="13410"/>
                  </a:cubicBezTo>
                  <a:lnTo>
                    <a:pt x="5468" y="11362"/>
                  </a:lnTo>
                  <a:cubicBezTo>
                    <a:pt x="5973" y="10139"/>
                    <a:pt x="6630" y="8460"/>
                    <a:pt x="7262" y="6803"/>
                  </a:cubicBezTo>
                  <a:cubicBezTo>
                    <a:pt x="8533" y="3479"/>
                    <a:pt x="9677" y="157"/>
                    <a:pt x="9677" y="157"/>
                  </a:cubicBezTo>
                  <a:lnTo>
                    <a:pt x="9677" y="157"/>
                  </a:lnTo>
                  <a:lnTo>
                    <a:pt x="8164" y="169"/>
                  </a:lnTo>
                  <a:cubicBezTo>
                    <a:pt x="8150" y="169"/>
                    <a:pt x="8136" y="169"/>
                    <a:pt x="8122" y="169"/>
                  </a:cubicBezTo>
                  <a:cubicBezTo>
                    <a:pt x="7545" y="169"/>
                    <a:pt x="6850" y="189"/>
                    <a:pt x="6113" y="189"/>
                  </a:cubicBezTo>
                  <a:cubicBezTo>
                    <a:pt x="5697" y="189"/>
                    <a:pt x="5267" y="182"/>
                    <a:pt x="4837" y="163"/>
                  </a:cubicBezTo>
                  <a:lnTo>
                    <a:pt x="1511" y="71"/>
                  </a:lnTo>
                  <a:cubicBezTo>
                    <a:pt x="1058" y="62"/>
                    <a:pt x="680" y="49"/>
                    <a:pt x="416" y="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8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7140645" y="1714888"/>
              <a:ext cx="144754" cy="207415"/>
            </a:xfrm>
            <a:custGeom>
              <a:rect b="b" l="l" r="r" t="t"/>
              <a:pathLst>
                <a:path extrusionOk="0" h="17997" w="12560">
                  <a:moveTo>
                    <a:pt x="12559" y="0"/>
                  </a:moveTo>
                  <a:lnTo>
                    <a:pt x="12025" y="86"/>
                  </a:lnTo>
                  <a:cubicBezTo>
                    <a:pt x="11684" y="145"/>
                    <a:pt x="11196" y="215"/>
                    <a:pt x="10608" y="279"/>
                  </a:cubicBezTo>
                  <a:lnTo>
                    <a:pt x="6298" y="794"/>
                  </a:lnTo>
                  <a:lnTo>
                    <a:pt x="1971" y="1153"/>
                  </a:lnTo>
                  <a:cubicBezTo>
                    <a:pt x="1380" y="1210"/>
                    <a:pt x="887" y="1228"/>
                    <a:pt x="542" y="1243"/>
                  </a:cubicBezTo>
                  <a:lnTo>
                    <a:pt x="0" y="1268"/>
                  </a:lnTo>
                  <a:lnTo>
                    <a:pt x="1153" y="3919"/>
                  </a:lnTo>
                  <a:cubicBezTo>
                    <a:pt x="1854" y="5513"/>
                    <a:pt x="2815" y="7583"/>
                    <a:pt x="3821" y="9673"/>
                  </a:cubicBezTo>
                  <a:cubicBezTo>
                    <a:pt x="5818" y="13844"/>
                    <a:pt x="8033" y="17997"/>
                    <a:pt x="8033" y="17997"/>
                  </a:cubicBezTo>
                  <a:cubicBezTo>
                    <a:pt x="8033" y="17997"/>
                    <a:pt x="8358" y="16871"/>
                    <a:pt x="8846" y="15182"/>
                  </a:cubicBezTo>
                  <a:cubicBezTo>
                    <a:pt x="9323" y="13492"/>
                    <a:pt x="9932" y="11243"/>
                    <a:pt x="10497" y="8998"/>
                  </a:cubicBezTo>
                  <a:cubicBezTo>
                    <a:pt x="11066" y="6749"/>
                    <a:pt x="11589" y="4520"/>
                    <a:pt x="11961" y="2830"/>
                  </a:cubicBezTo>
                  <a:cubicBezTo>
                    <a:pt x="12319" y="1133"/>
                    <a:pt x="12559" y="0"/>
                    <a:pt x="12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7343531" y="1680094"/>
              <a:ext cx="108669" cy="162134"/>
            </a:xfrm>
            <a:custGeom>
              <a:rect b="b" l="l" r="r" t="t"/>
              <a:pathLst>
                <a:path extrusionOk="0" h="14068" w="9429">
                  <a:moveTo>
                    <a:pt x="9429" y="0"/>
                  </a:moveTo>
                  <a:lnTo>
                    <a:pt x="9028" y="111"/>
                  </a:lnTo>
                  <a:cubicBezTo>
                    <a:pt x="8776" y="187"/>
                    <a:pt x="8407" y="270"/>
                    <a:pt x="7966" y="374"/>
                  </a:cubicBezTo>
                  <a:lnTo>
                    <a:pt x="4734" y="1136"/>
                  </a:lnTo>
                  <a:cubicBezTo>
                    <a:pt x="3564" y="1437"/>
                    <a:pt x="2370" y="1623"/>
                    <a:pt x="1483" y="1812"/>
                  </a:cubicBezTo>
                  <a:lnTo>
                    <a:pt x="0" y="2103"/>
                  </a:lnTo>
                  <a:cubicBezTo>
                    <a:pt x="0" y="2103"/>
                    <a:pt x="1787" y="5128"/>
                    <a:pt x="3701" y="8128"/>
                  </a:cubicBezTo>
                  <a:cubicBezTo>
                    <a:pt x="4655" y="9625"/>
                    <a:pt x="5636" y="11131"/>
                    <a:pt x="6379" y="12234"/>
                  </a:cubicBezTo>
                  <a:lnTo>
                    <a:pt x="7627" y="14067"/>
                  </a:lnTo>
                  <a:cubicBezTo>
                    <a:pt x="7627" y="14067"/>
                    <a:pt x="8201" y="10528"/>
                    <a:pt x="8647" y="7019"/>
                  </a:cubicBezTo>
                  <a:cubicBezTo>
                    <a:pt x="8874" y="5264"/>
                    <a:pt x="9075" y="3516"/>
                    <a:pt x="9215" y="2208"/>
                  </a:cubicBezTo>
                  <a:lnTo>
                    <a:pt x="9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7508419" y="1616361"/>
              <a:ext cx="138991" cy="213697"/>
            </a:xfrm>
            <a:custGeom>
              <a:rect b="b" l="l" r="r" t="t"/>
              <a:pathLst>
                <a:path extrusionOk="0" h="18542" w="12060">
                  <a:moveTo>
                    <a:pt x="11877" y="1"/>
                  </a:moveTo>
                  <a:lnTo>
                    <a:pt x="10048" y="738"/>
                  </a:lnTo>
                  <a:cubicBezTo>
                    <a:pt x="8960" y="1206"/>
                    <a:pt x="7464" y="1706"/>
                    <a:pt x="5985" y="2249"/>
                  </a:cubicBezTo>
                  <a:cubicBezTo>
                    <a:pt x="5240" y="2510"/>
                    <a:pt x="4506" y="2798"/>
                    <a:pt x="3801" y="3021"/>
                  </a:cubicBezTo>
                  <a:lnTo>
                    <a:pt x="1877" y="3632"/>
                  </a:lnTo>
                  <a:lnTo>
                    <a:pt x="0" y="4228"/>
                  </a:lnTo>
                  <a:cubicBezTo>
                    <a:pt x="0" y="4228"/>
                    <a:pt x="2745" y="7892"/>
                    <a:pt x="5704" y="11487"/>
                  </a:cubicBezTo>
                  <a:cubicBezTo>
                    <a:pt x="6441" y="12386"/>
                    <a:pt x="7187" y="13283"/>
                    <a:pt x="7896" y="14119"/>
                  </a:cubicBezTo>
                  <a:lnTo>
                    <a:pt x="9838" y="16365"/>
                  </a:lnTo>
                  <a:lnTo>
                    <a:pt x="11770" y="18541"/>
                  </a:lnTo>
                  <a:cubicBezTo>
                    <a:pt x="11770" y="18541"/>
                    <a:pt x="12008" y="13862"/>
                    <a:pt x="12034" y="9258"/>
                  </a:cubicBezTo>
                  <a:cubicBezTo>
                    <a:pt x="12059" y="4588"/>
                    <a:pt x="11877" y="1"/>
                    <a:pt x="11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7699239" y="1542636"/>
              <a:ext cx="118258" cy="162445"/>
            </a:xfrm>
            <a:custGeom>
              <a:rect b="b" l="l" r="r" t="t"/>
              <a:pathLst>
                <a:path extrusionOk="0" h="14095" w="10261">
                  <a:moveTo>
                    <a:pt x="8661" y="1"/>
                  </a:moveTo>
                  <a:lnTo>
                    <a:pt x="7329" y="717"/>
                  </a:lnTo>
                  <a:cubicBezTo>
                    <a:pt x="6927" y="929"/>
                    <a:pt x="6469" y="1195"/>
                    <a:pt x="5962" y="1445"/>
                  </a:cubicBezTo>
                  <a:lnTo>
                    <a:pt x="4367" y="2228"/>
                  </a:lnTo>
                  <a:cubicBezTo>
                    <a:pt x="3279" y="2756"/>
                    <a:pt x="2203" y="3308"/>
                    <a:pt x="1379" y="3686"/>
                  </a:cubicBezTo>
                  <a:lnTo>
                    <a:pt x="1" y="4303"/>
                  </a:lnTo>
                  <a:lnTo>
                    <a:pt x="1555" y="5876"/>
                  </a:lnTo>
                  <a:cubicBezTo>
                    <a:pt x="2493" y="6814"/>
                    <a:pt x="3765" y="8075"/>
                    <a:pt x="5040" y="9281"/>
                  </a:cubicBezTo>
                  <a:cubicBezTo>
                    <a:pt x="7593" y="11716"/>
                    <a:pt x="10261" y="14094"/>
                    <a:pt x="10261" y="14094"/>
                  </a:cubicBezTo>
                  <a:cubicBezTo>
                    <a:pt x="10261" y="14094"/>
                    <a:pt x="10186" y="13209"/>
                    <a:pt x="10074" y="11879"/>
                  </a:cubicBezTo>
                  <a:cubicBezTo>
                    <a:pt x="9952" y="10547"/>
                    <a:pt x="9790" y="8803"/>
                    <a:pt x="9583" y="7030"/>
                  </a:cubicBezTo>
                  <a:cubicBezTo>
                    <a:pt x="9178" y="3485"/>
                    <a:pt x="8661" y="1"/>
                    <a:pt x="8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7850228" y="1435303"/>
              <a:ext cx="170824" cy="207911"/>
            </a:xfrm>
            <a:custGeom>
              <a:rect b="b" l="l" r="r" t="t"/>
              <a:pathLst>
                <a:path extrusionOk="0" h="18040" w="14822">
                  <a:moveTo>
                    <a:pt x="10586" y="1"/>
                  </a:moveTo>
                  <a:cubicBezTo>
                    <a:pt x="10586" y="1"/>
                    <a:pt x="10429" y="119"/>
                    <a:pt x="10146" y="314"/>
                  </a:cubicBezTo>
                  <a:lnTo>
                    <a:pt x="8966" y="1125"/>
                  </a:lnTo>
                  <a:lnTo>
                    <a:pt x="7303" y="2276"/>
                  </a:lnTo>
                  <a:lnTo>
                    <a:pt x="6364" y="2926"/>
                  </a:lnTo>
                  <a:lnTo>
                    <a:pt x="5370" y="3561"/>
                  </a:lnTo>
                  <a:cubicBezTo>
                    <a:pt x="4035" y="4406"/>
                    <a:pt x="2716" y="5273"/>
                    <a:pt x="1703" y="5887"/>
                  </a:cubicBezTo>
                  <a:lnTo>
                    <a:pt x="1" y="6887"/>
                  </a:lnTo>
                  <a:lnTo>
                    <a:pt x="2239" y="8703"/>
                  </a:lnTo>
                  <a:cubicBezTo>
                    <a:pt x="3591" y="9787"/>
                    <a:pt x="5424" y="11233"/>
                    <a:pt x="7267" y="12605"/>
                  </a:cubicBezTo>
                  <a:cubicBezTo>
                    <a:pt x="10951" y="15382"/>
                    <a:pt x="14822" y="18040"/>
                    <a:pt x="14822" y="18040"/>
                  </a:cubicBezTo>
                  <a:cubicBezTo>
                    <a:pt x="14822" y="18040"/>
                    <a:pt x="14597" y="16899"/>
                    <a:pt x="14264" y="15189"/>
                  </a:cubicBezTo>
                  <a:cubicBezTo>
                    <a:pt x="13912" y="13474"/>
                    <a:pt x="13412" y="11186"/>
                    <a:pt x="12879" y="8929"/>
                  </a:cubicBezTo>
                  <a:cubicBezTo>
                    <a:pt x="12348" y="6669"/>
                    <a:pt x="11781" y="4434"/>
                    <a:pt x="11340" y="2769"/>
                  </a:cubicBezTo>
                  <a:cubicBezTo>
                    <a:pt x="10889" y="1108"/>
                    <a:pt x="10586" y="1"/>
                    <a:pt x="10586" y="1"/>
                  </a:cubicBezTo>
                  <a:close/>
                </a:path>
              </a:pathLst>
            </a:custGeom>
            <a:solidFill>
              <a:srgbClr val="FF8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8019104" y="1327683"/>
              <a:ext cx="141366" cy="153720"/>
            </a:xfrm>
            <a:custGeom>
              <a:rect b="b" l="l" r="r" t="t"/>
              <a:pathLst>
                <a:path extrusionOk="0" h="13338" w="12266">
                  <a:moveTo>
                    <a:pt x="7421" y="1"/>
                  </a:moveTo>
                  <a:lnTo>
                    <a:pt x="3768" y="3171"/>
                  </a:lnTo>
                  <a:lnTo>
                    <a:pt x="0" y="6205"/>
                  </a:lnTo>
                  <a:cubicBezTo>
                    <a:pt x="0" y="6205"/>
                    <a:pt x="2971" y="8065"/>
                    <a:pt x="6042" y="9843"/>
                  </a:cubicBezTo>
                  <a:cubicBezTo>
                    <a:pt x="9103" y="11632"/>
                    <a:pt x="12265" y="13337"/>
                    <a:pt x="12265" y="13337"/>
                  </a:cubicBezTo>
                  <a:cubicBezTo>
                    <a:pt x="12265" y="13337"/>
                    <a:pt x="11148" y="9923"/>
                    <a:pt x="9932" y="6593"/>
                  </a:cubicBezTo>
                  <a:cubicBezTo>
                    <a:pt x="8726" y="3253"/>
                    <a:pt x="7421" y="1"/>
                    <a:pt x="7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8147838" y="1182652"/>
              <a:ext cx="196017" cy="190773"/>
            </a:xfrm>
            <a:custGeom>
              <a:rect b="b" l="l" r="r" t="t"/>
              <a:pathLst>
                <a:path extrusionOk="0" h="16553" w="17008">
                  <a:moveTo>
                    <a:pt x="8632" y="1"/>
                  </a:moveTo>
                  <a:lnTo>
                    <a:pt x="7355" y="1499"/>
                  </a:lnTo>
                  <a:lnTo>
                    <a:pt x="4425" y="4694"/>
                  </a:lnTo>
                  <a:cubicBezTo>
                    <a:pt x="3900" y="5283"/>
                    <a:pt x="3341" y="5839"/>
                    <a:pt x="2819" y="6362"/>
                  </a:cubicBezTo>
                  <a:lnTo>
                    <a:pt x="1396" y="7797"/>
                  </a:lnTo>
                  <a:lnTo>
                    <a:pt x="389" y="8812"/>
                  </a:lnTo>
                  <a:cubicBezTo>
                    <a:pt x="150" y="9062"/>
                    <a:pt x="0" y="9189"/>
                    <a:pt x="0" y="9189"/>
                  </a:cubicBezTo>
                  <a:lnTo>
                    <a:pt x="715" y="9538"/>
                  </a:lnTo>
                  <a:lnTo>
                    <a:pt x="2593" y="10426"/>
                  </a:lnTo>
                  <a:cubicBezTo>
                    <a:pt x="4153" y="11155"/>
                    <a:pt x="6252" y="12107"/>
                    <a:pt x="8380" y="13030"/>
                  </a:cubicBezTo>
                  <a:cubicBezTo>
                    <a:pt x="10508" y="13956"/>
                    <a:pt x="12667" y="14846"/>
                    <a:pt x="14301" y="15501"/>
                  </a:cubicBezTo>
                  <a:lnTo>
                    <a:pt x="17008" y="16552"/>
                  </a:lnTo>
                  <a:cubicBezTo>
                    <a:pt x="17008" y="16552"/>
                    <a:pt x="15075" y="12270"/>
                    <a:pt x="12989" y="8153"/>
                  </a:cubicBezTo>
                  <a:cubicBezTo>
                    <a:pt x="11959" y="6099"/>
                    <a:pt x="10868" y="4048"/>
                    <a:pt x="10033" y="2523"/>
                  </a:cubicBezTo>
                  <a:cubicBezTo>
                    <a:pt x="9193" y="1010"/>
                    <a:pt x="8632" y="1"/>
                    <a:pt x="8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6577071" y="1078013"/>
              <a:ext cx="1694694" cy="657520"/>
            </a:xfrm>
            <a:custGeom>
              <a:rect b="b" l="l" r="r" t="t"/>
              <a:pathLst>
                <a:path extrusionOk="0" h="50375" w="147045">
                  <a:moveTo>
                    <a:pt x="146571" y="1"/>
                  </a:moveTo>
                  <a:lnTo>
                    <a:pt x="143290" y="3849"/>
                  </a:lnTo>
                  <a:lnTo>
                    <a:pt x="139775" y="7662"/>
                  </a:lnTo>
                  <a:lnTo>
                    <a:pt x="137713" y="9739"/>
                  </a:lnTo>
                  <a:cubicBezTo>
                    <a:pt x="137007" y="10443"/>
                    <a:pt x="136311" y="11180"/>
                    <a:pt x="135558" y="11857"/>
                  </a:cubicBezTo>
                  <a:cubicBezTo>
                    <a:pt x="134071" y="13234"/>
                    <a:pt x="132622" y="14652"/>
                    <a:pt x="131164" y="15871"/>
                  </a:cubicBezTo>
                  <a:lnTo>
                    <a:pt x="129096" y="17667"/>
                  </a:lnTo>
                  <a:cubicBezTo>
                    <a:pt x="128439" y="18239"/>
                    <a:pt x="127781" y="18736"/>
                    <a:pt x="127194" y="19218"/>
                  </a:cubicBezTo>
                  <a:cubicBezTo>
                    <a:pt x="126002" y="20162"/>
                    <a:pt x="125040" y="20986"/>
                    <a:pt x="124319" y="21505"/>
                  </a:cubicBezTo>
                  <a:lnTo>
                    <a:pt x="123202" y="22338"/>
                  </a:lnTo>
                  <a:lnTo>
                    <a:pt x="122085" y="23173"/>
                  </a:lnTo>
                  <a:lnTo>
                    <a:pt x="120803" y="24131"/>
                  </a:lnTo>
                  <a:lnTo>
                    <a:pt x="119096" y="25310"/>
                  </a:lnTo>
                  <a:lnTo>
                    <a:pt x="117076" y="26707"/>
                  </a:lnTo>
                  <a:cubicBezTo>
                    <a:pt x="116365" y="27214"/>
                    <a:pt x="115573" y="27679"/>
                    <a:pt x="114777" y="28198"/>
                  </a:cubicBezTo>
                  <a:lnTo>
                    <a:pt x="112306" y="29776"/>
                  </a:lnTo>
                  <a:lnTo>
                    <a:pt x="109697" y="31307"/>
                  </a:lnTo>
                  <a:cubicBezTo>
                    <a:pt x="106208" y="33374"/>
                    <a:pt x="102588" y="35207"/>
                    <a:pt x="99853" y="36530"/>
                  </a:cubicBezTo>
                  <a:lnTo>
                    <a:pt x="98873" y="37010"/>
                  </a:lnTo>
                  <a:lnTo>
                    <a:pt x="97975" y="37410"/>
                  </a:lnTo>
                  <a:lnTo>
                    <a:pt x="96515" y="38063"/>
                  </a:lnTo>
                  <a:lnTo>
                    <a:pt x="95244" y="38631"/>
                  </a:lnTo>
                  <a:lnTo>
                    <a:pt x="94912" y="38781"/>
                  </a:lnTo>
                  <a:cubicBezTo>
                    <a:pt x="94694" y="38874"/>
                    <a:pt x="94381" y="39028"/>
                    <a:pt x="93967" y="39187"/>
                  </a:cubicBezTo>
                  <a:lnTo>
                    <a:pt x="90562" y="40559"/>
                  </a:lnTo>
                  <a:cubicBezTo>
                    <a:pt x="90210" y="40698"/>
                    <a:pt x="89847" y="40855"/>
                    <a:pt x="89462" y="40997"/>
                  </a:cubicBezTo>
                  <a:lnTo>
                    <a:pt x="88269" y="41425"/>
                  </a:lnTo>
                  <a:lnTo>
                    <a:pt x="85696" y="42352"/>
                  </a:lnTo>
                  <a:cubicBezTo>
                    <a:pt x="84810" y="42692"/>
                    <a:pt x="83866" y="42961"/>
                    <a:pt x="82920" y="43268"/>
                  </a:cubicBezTo>
                  <a:lnTo>
                    <a:pt x="80043" y="44184"/>
                  </a:lnTo>
                  <a:lnTo>
                    <a:pt x="77134" y="44986"/>
                  </a:lnTo>
                  <a:cubicBezTo>
                    <a:pt x="76173" y="45245"/>
                    <a:pt x="75235" y="45533"/>
                    <a:pt x="74307" y="45732"/>
                  </a:cubicBezTo>
                  <a:lnTo>
                    <a:pt x="71645" y="46360"/>
                  </a:lnTo>
                  <a:lnTo>
                    <a:pt x="70413" y="46653"/>
                  </a:lnTo>
                  <a:cubicBezTo>
                    <a:pt x="70014" y="46745"/>
                    <a:pt x="69623" y="46810"/>
                    <a:pt x="69251" y="46886"/>
                  </a:cubicBezTo>
                  <a:lnTo>
                    <a:pt x="65649" y="47595"/>
                  </a:lnTo>
                  <a:cubicBezTo>
                    <a:pt x="65215" y="47687"/>
                    <a:pt x="64869" y="47729"/>
                    <a:pt x="64635" y="47768"/>
                  </a:cubicBezTo>
                  <a:lnTo>
                    <a:pt x="64275" y="47826"/>
                  </a:lnTo>
                  <a:lnTo>
                    <a:pt x="62900" y="48044"/>
                  </a:lnTo>
                  <a:lnTo>
                    <a:pt x="61321" y="48293"/>
                  </a:lnTo>
                  <a:lnTo>
                    <a:pt x="60350" y="48449"/>
                  </a:lnTo>
                  <a:lnTo>
                    <a:pt x="59268" y="48580"/>
                  </a:lnTo>
                  <a:cubicBezTo>
                    <a:pt x="56254" y="48964"/>
                    <a:pt x="52220" y="49404"/>
                    <a:pt x="48168" y="49576"/>
                  </a:cubicBezTo>
                  <a:lnTo>
                    <a:pt x="45145" y="49717"/>
                  </a:lnTo>
                  <a:lnTo>
                    <a:pt x="42215" y="49743"/>
                  </a:lnTo>
                  <a:cubicBezTo>
                    <a:pt x="42198" y="49743"/>
                    <a:pt x="42180" y="49743"/>
                    <a:pt x="42163" y="49743"/>
                  </a:cubicBezTo>
                  <a:cubicBezTo>
                    <a:pt x="41516" y="49743"/>
                    <a:pt x="40884" y="49762"/>
                    <a:pt x="40272" y="49762"/>
                  </a:cubicBezTo>
                  <a:cubicBezTo>
                    <a:pt x="40003" y="49762"/>
                    <a:pt x="39737" y="49759"/>
                    <a:pt x="39475" y="49748"/>
                  </a:cubicBezTo>
                  <a:lnTo>
                    <a:pt x="37020" y="49681"/>
                  </a:lnTo>
                  <a:lnTo>
                    <a:pt x="34946" y="49623"/>
                  </a:lnTo>
                  <a:lnTo>
                    <a:pt x="33349" y="49519"/>
                  </a:lnTo>
                  <a:lnTo>
                    <a:pt x="31958" y="49430"/>
                  </a:lnTo>
                  <a:lnTo>
                    <a:pt x="30567" y="49341"/>
                  </a:lnTo>
                  <a:cubicBezTo>
                    <a:pt x="29681" y="49301"/>
                    <a:pt x="28422" y="49136"/>
                    <a:pt x="26910" y="48994"/>
                  </a:cubicBezTo>
                  <a:cubicBezTo>
                    <a:pt x="26154" y="48910"/>
                    <a:pt x="25332" y="48852"/>
                    <a:pt x="24469" y="48732"/>
                  </a:cubicBezTo>
                  <a:lnTo>
                    <a:pt x="21756" y="48355"/>
                  </a:lnTo>
                  <a:cubicBezTo>
                    <a:pt x="19866" y="48129"/>
                    <a:pt x="17880" y="47732"/>
                    <a:pt x="15883" y="47391"/>
                  </a:cubicBezTo>
                  <a:cubicBezTo>
                    <a:pt x="14882" y="47232"/>
                    <a:pt x="13897" y="46997"/>
                    <a:pt x="12922" y="46791"/>
                  </a:cubicBezTo>
                  <a:lnTo>
                    <a:pt x="10059" y="46176"/>
                  </a:lnTo>
                  <a:lnTo>
                    <a:pt x="5035" y="44899"/>
                  </a:lnTo>
                  <a:lnTo>
                    <a:pt x="186" y="43464"/>
                  </a:lnTo>
                  <a:lnTo>
                    <a:pt x="0" y="44047"/>
                  </a:lnTo>
                  <a:lnTo>
                    <a:pt x="4873" y="45488"/>
                  </a:lnTo>
                  <a:lnTo>
                    <a:pt x="9922" y="46771"/>
                  </a:lnTo>
                  <a:lnTo>
                    <a:pt x="12796" y="47388"/>
                  </a:lnTo>
                  <a:cubicBezTo>
                    <a:pt x="13776" y="47595"/>
                    <a:pt x="14765" y="47832"/>
                    <a:pt x="15771" y="47991"/>
                  </a:cubicBezTo>
                  <a:cubicBezTo>
                    <a:pt x="17776" y="48333"/>
                    <a:pt x="19773" y="48734"/>
                    <a:pt x="21670" y="48960"/>
                  </a:cubicBezTo>
                  <a:lnTo>
                    <a:pt x="24396" y="49338"/>
                  </a:lnTo>
                  <a:cubicBezTo>
                    <a:pt x="25262" y="49458"/>
                    <a:pt x="26087" y="49517"/>
                    <a:pt x="26847" y="49601"/>
                  </a:cubicBezTo>
                  <a:cubicBezTo>
                    <a:pt x="28368" y="49743"/>
                    <a:pt x="29631" y="49908"/>
                    <a:pt x="30520" y="49950"/>
                  </a:cubicBezTo>
                  <a:lnTo>
                    <a:pt x="31917" y="50039"/>
                  </a:lnTo>
                  <a:lnTo>
                    <a:pt x="33315" y="50129"/>
                  </a:lnTo>
                  <a:lnTo>
                    <a:pt x="34919" y="50232"/>
                  </a:lnTo>
                  <a:lnTo>
                    <a:pt x="37002" y="50291"/>
                  </a:lnTo>
                  <a:lnTo>
                    <a:pt x="39467" y="50360"/>
                  </a:lnTo>
                  <a:cubicBezTo>
                    <a:pt x="39730" y="50371"/>
                    <a:pt x="39997" y="50374"/>
                    <a:pt x="40268" y="50374"/>
                  </a:cubicBezTo>
                  <a:cubicBezTo>
                    <a:pt x="40883" y="50374"/>
                    <a:pt x="41517" y="50355"/>
                    <a:pt x="42167" y="50355"/>
                  </a:cubicBezTo>
                  <a:cubicBezTo>
                    <a:pt x="42185" y="50355"/>
                    <a:pt x="42202" y="50355"/>
                    <a:pt x="42220" y="50355"/>
                  </a:cubicBezTo>
                  <a:lnTo>
                    <a:pt x="45163" y="50327"/>
                  </a:lnTo>
                  <a:lnTo>
                    <a:pt x="48199" y="50185"/>
                  </a:lnTo>
                  <a:cubicBezTo>
                    <a:pt x="52268" y="50013"/>
                    <a:pt x="56321" y="49572"/>
                    <a:pt x="59349" y="49185"/>
                  </a:cubicBezTo>
                  <a:lnTo>
                    <a:pt x="60436" y="49053"/>
                  </a:lnTo>
                  <a:lnTo>
                    <a:pt x="61411" y="48897"/>
                  </a:lnTo>
                  <a:lnTo>
                    <a:pt x="62997" y="48647"/>
                  </a:lnTo>
                  <a:lnTo>
                    <a:pt x="64380" y="48428"/>
                  </a:lnTo>
                  <a:lnTo>
                    <a:pt x="64741" y="48372"/>
                  </a:lnTo>
                  <a:cubicBezTo>
                    <a:pt x="64975" y="48332"/>
                    <a:pt x="65324" y="48290"/>
                    <a:pt x="65758" y="48196"/>
                  </a:cubicBezTo>
                  <a:lnTo>
                    <a:pt x="69377" y="47485"/>
                  </a:lnTo>
                  <a:cubicBezTo>
                    <a:pt x="69751" y="47408"/>
                    <a:pt x="70141" y="47343"/>
                    <a:pt x="70543" y="47249"/>
                  </a:cubicBezTo>
                  <a:lnTo>
                    <a:pt x="71782" y="46957"/>
                  </a:lnTo>
                  <a:lnTo>
                    <a:pt x="74456" y="46326"/>
                  </a:lnTo>
                  <a:cubicBezTo>
                    <a:pt x="75389" y="46126"/>
                    <a:pt x="76330" y="45837"/>
                    <a:pt x="77296" y="45576"/>
                  </a:cubicBezTo>
                  <a:lnTo>
                    <a:pt x="80219" y="44770"/>
                  </a:lnTo>
                  <a:lnTo>
                    <a:pt x="83109" y="43851"/>
                  </a:lnTo>
                  <a:cubicBezTo>
                    <a:pt x="84059" y="43541"/>
                    <a:pt x="85006" y="43270"/>
                    <a:pt x="85897" y="42929"/>
                  </a:cubicBezTo>
                  <a:lnTo>
                    <a:pt x="88482" y="41999"/>
                  </a:lnTo>
                  <a:lnTo>
                    <a:pt x="89680" y="41567"/>
                  </a:lnTo>
                  <a:cubicBezTo>
                    <a:pt x="90067" y="41427"/>
                    <a:pt x="90431" y="41268"/>
                    <a:pt x="90786" y="41128"/>
                  </a:cubicBezTo>
                  <a:lnTo>
                    <a:pt x="94205" y="39751"/>
                  </a:lnTo>
                  <a:cubicBezTo>
                    <a:pt x="94621" y="39591"/>
                    <a:pt x="94936" y="39436"/>
                    <a:pt x="95154" y="39341"/>
                  </a:cubicBezTo>
                  <a:lnTo>
                    <a:pt x="95489" y="39192"/>
                  </a:lnTo>
                  <a:lnTo>
                    <a:pt x="96764" y="38620"/>
                  </a:lnTo>
                  <a:lnTo>
                    <a:pt x="98232" y="37966"/>
                  </a:lnTo>
                  <a:lnTo>
                    <a:pt x="99133" y="37563"/>
                  </a:lnTo>
                  <a:lnTo>
                    <a:pt x="100116" y="37081"/>
                  </a:lnTo>
                  <a:cubicBezTo>
                    <a:pt x="102866" y="35753"/>
                    <a:pt x="106499" y="33910"/>
                    <a:pt x="110006" y="31834"/>
                  </a:cubicBezTo>
                  <a:lnTo>
                    <a:pt x="112627" y="30296"/>
                  </a:lnTo>
                  <a:lnTo>
                    <a:pt x="115107" y="28712"/>
                  </a:lnTo>
                  <a:cubicBezTo>
                    <a:pt x="115907" y="28190"/>
                    <a:pt x="116703" y="27721"/>
                    <a:pt x="117417" y="27214"/>
                  </a:cubicBezTo>
                  <a:lnTo>
                    <a:pt x="119445" y="25812"/>
                  </a:lnTo>
                  <a:lnTo>
                    <a:pt x="121160" y="24626"/>
                  </a:lnTo>
                  <a:lnTo>
                    <a:pt x="122446" y="23664"/>
                  </a:lnTo>
                  <a:lnTo>
                    <a:pt x="123569" y="22827"/>
                  </a:lnTo>
                  <a:lnTo>
                    <a:pt x="124691" y="21989"/>
                  </a:lnTo>
                  <a:cubicBezTo>
                    <a:pt x="125415" y="21469"/>
                    <a:pt x="126384" y="20642"/>
                    <a:pt x="127580" y="19692"/>
                  </a:cubicBezTo>
                  <a:cubicBezTo>
                    <a:pt x="128169" y="19208"/>
                    <a:pt x="128829" y="18708"/>
                    <a:pt x="129490" y="18134"/>
                  </a:cubicBezTo>
                  <a:lnTo>
                    <a:pt x="131568" y="16331"/>
                  </a:lnTo>
                  <a:cubicBezTo>
                    <a:pt x="133032" y="15106"/>
                    <a:pt x="134488" y="13681"/>
                    <a:pt x="135981" y="12300"/>
                  </a:cubicBezTo>
                  <a:cubicBezTo>
                    <a:pt x="136738" y="11619"/>
                    <a:pt x="137437" y="10881"/>
                    <a:pt x="138146" y="10172"/>
                  </a:cubicBezTo>
                  <a:lnTo>
                    <a:pt x="140217" y="8085"/>
                  </a:lnTo>
                  <a:lnTo>
                    <a:pt x="143748" y="4254"/>
                  </a:lnTo>
                  <a:lnTo>
                    <a:pt x="147044" y="388"/>
                  </a:lnTo>
                  <a:lnTo>
                    <a:pt x="1465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53"/>
          <p:cNvGrpSpPr/>
          <p:nvPr/>
        </p:nvGrpSpPr>
        <p:grpSpPr>
          <a:xfrm>
            <a:off x="1732126" y="4543856"/>
            <a:ext cx="473904" cy="505906"/>
            <a:chOff x="2207250" y="4922150"/>
            <a:chExt cx="567550" cy="605875"/>
          </a:xfrm>
        </p:grpSpPr>
        <p:sp>
          <p:nvSpPr>
            <p:cNvPr id="668" name="Google Shape;668;p53"/>
            <p:cNvSpPr/>
            <p:nvPr/>
          </p:nvSpPr>
          <p:spPr>
            <a:xfrm>
              <a:off x="2432700" y="4922150"/>
              <a:ext cx="229825" cy="444375"/>
            </a:xfrm>
            <a:custGeom>
              <a:rect b="b" l="l" r="r" t="t"/>
              <a:pathLst>
                <a:path extrusionOk="0" h="17775" w="9193">
                  <a:moveTo>
                    <a:pt x="8225" y="1"/>
                  </a:moveTo>
                  <a:cubicBezTo>
                    <a:pt x="8104" y="1"/>
                    <a:pt x="7988" y="70"/>
                    <a:pt x="7934" y="188"/>
                  </a:cubicBezTo>
                  <a:lnTo>
                    <a:pt x="74" y="17253"/>
                  </a:lnTo>
                  <a:cubicBezTo>
                    <a:pt x="1" y="17412"/>
                    <a:pt x="70" y="17601"/>
                    <a:pt x="228" y="17676"/>
                  </a:cubicBezTo>
                  <a:lnTo>
                    <a:pt x="368" y="17743"/>
                  </a:lnTo>
                  <a:cubicBezTo>
                    <a:pt x="412" y="17764"/>
                    <a:pt x="459" y="17774"/>
                    <a:pt x="505" y="17774"/>
                  </a:cubicBezTo>
                  <a:cubicBezTo>
                    <a:pt x="623" y="17774"/>
                    <a:pt x="737" y="17709"/>
                    <a:pt x="793" y="17596"/>
                  </a:cubicBezTo>
                  <a:lnTo>
                    <a:pt x="9113" y="751"/>
                  </a:lnTo>
                  <a:cubicBezTo>
                    <a:pt x="9193" y="590"/>
                    <a:pt x="9125" y="395"/>
                    <a:pt x="8965" y="319"/>
                  </a:cubicBezTo>
                  <a:lnTo>
                    <a:pt x="8362" y="32"/>
                  </a:lnTo>
                  <a:cubicBezTo>
                    <a:pt x="8318" y="11"/>
                    <a:pt x="8271" y="1"/>
                    <a:pt x="8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2453275" y="4947100"/>
              <a:ext cx="296625" cy="406275"/>
            </a:xfrm>
            <a:custGeom>
              <a:rect b="b" l="l" r="r" t="t"/>
              <a:pathLst>
                <a:path extrusionOk="0" h="16251" w="11865">
                  <a:moveTo>
                    <a:pt x="10954" y="0"/>
                  </a:moveTo>
                  <a:cubicBezTo>
                    <a:pt x="10852" y="0"/>
                    <a:pt x="10751" y="49"/>
                    <a:pt x="10689" y="141"/>
                  </a:cubicBezTo>
                  <a:lnTo>
                    <a:pt x="99" y="15660"/>
                  </a:lnTo>
                  <a:cubicBezTo>
                    <a:pt x="1" y="15805"/>
                    <a:pt x="36" y="16002"/>
                    <a:pt x="180" y="16103"/>
                  </a:cubicBezTo>
                  <a:lnTo>
                    <a:pt x="307" y="16192"/>
                  </a:lnTo>
                  <a:cubicBezTo>
                    <a:pt x="363" y="16231"/>
                    <a:pt x="428" y="16250"/>
                    <a:pt x="491" y="16250"/>
                  </a:cubicBezTo>
                  <a:cubicBezTo>
                    <a:pt x="591" y="16250"/>
                    <a:pt x="689" y="16204"/>
                    <a:pt x="751" y="16117"/>
                  </a:cubicBezTo>
                  <a:lnTo>
                    <a:pt x="11759" y="891"/>
                  </a:lnTo>
                  <a:cubicBezTo>
                    <a:pt x="11865" y="747"/>
                    <a:pt x="11830" y="545"/>
                    <a:pt x="11684" y="441"/>
                  </a:cubicBezTo>
                  <a:lnTo>
                    <a:pt x="11139" y="59"/>
                  </a:lnTo>
                  <a:cubicBezTo>
                    <a:pt x="11082" y="19"/>
                    <a:pt x="11018" y="0"/>
                    <a:pt x="10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2536000" y="5133250"/>
              <a:ext cx="206900" cy="206900"/>
            </a:xfrm>
            <a:custGeom>
              <a:rect b="b" l="l" r="r" t="t"/>
              <a:pathLst>
                <a:path extrusionOk="0" h="8276" w="8276">
                  <a:moveTo>
                    <a:pt x="4138" y="1"/>
                  </a:moveTo>
                  <a:cubicBezTo>
                    <a:pt x="1853" y="1"/>
                    <a:pt x="0" y="1853"/>
                    <a:pt x="0" y="4138"/>
                  </a:cubicBezTo>
                  <a:cubicBezTo>
                    <a:pt x="0" y="6423"/>
                    <a:pt x="1853" y="8276"/>
                    <a:pt x="4138" y="8276"/>
                  </a:cubicBezTo>
                  <a:cubicBezTo>
                    <a:pt x="6423" y="8276"/>
                    <a:pt x="8275" y="6423"/>
                    <a:pt x="8275" y="4138"/>
                  </a:cubicBezTo>
                  <a:cubicBezTo>
                    <a:pt x="8275" y="1853"/>
                    <a:pt x="6423" y="1"/>
                    <a:pt x="4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2571450" y="5168700"/>
              <a:ext cx="136000" cy="136000"/>
            </a:xfrm>
            <a:custGeom>
              <a:rect b="b" l="l" r="r" t="t"/>
              <a:pathLst>
                <a:path extrusionOk="0" h="5440" w="5440">
                  <a:moveTo>
                    <a:pt x="2720" y="1"/>
                  </a:moveTo>
                  <a:cubicBezTo>
                    <a:pt x="1218" y="1"/>
                    <a:pt x="0" y="1219"/>
                    <a:pt x="0" y="2720"/>
                  </a:cubicBezTo>
                  <a:cubicBezTo>
                    <a:pt x="0" y="4222"/>
                    <a:pt x="1218" y="5440"/>
                    <a:pt x="2720" y="5440"/>
                  </a:cubicBezTo>
                  <a:cubicBezTo>
                    <a:pt x="4222" y="5440"/>
                    <a:pt x="5439" y="4222"/>
                    <a:pt x="5439" y="2720"/>
                  </a:cubicBezTo>
                  <a:cubicBezTo>
                    <a:pt x="5439" y="1218"/>
                    <a:pt x="4222" y="1"/>
                    <a:pt x="2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2605450" y="5168700"/>
              <a:ext cx="102000" cy="136000"/>
            </a:xfrm>
            <a:custGeom>
              <a:rect b="b" l="l" r="r" t="t"/>
              <a:pathLst>
                <a:path extrusionOk="0" h="5440" w="4080">
                  <a:moveTo>
                    <a:pt x="1360" y="1"/>
                  </a:moveTo>
                  <a:cubicBezTo>
                    <a:pt x="882" y="1"/>
                    <a:pt x="413" y="127"/>
                    <a:pt x="0" y="366"/>
                  </a:cubicBezTo>
                  <a:cubicBezTo>
                    <a:pt x="841" y="851"/>
                    <a:pt x="1360" y="1749"/>
                    <a:pt x="1360" y="2720"/>
                  </a:cubicBezTo>
                  <a:cubicBezTo>
                    <a:pt x="1360" y="3692"/>
                    <a:pt x="841" y="4589"/>
                    <a:pt x="0" y="5075"/>
                  </a:cubicBezTo>
                  <a:cubicBezTo>
                    <a:pt x="413" y="5314"/>
                    <a:pt x="882" y="5440"/>
                    <a:pt x="1360" y="5440"/>
                  </a:cubicBezTo>
                  <a:cubicBezTo>
                    <a:pt x="2861" y="5440"/>
                    <a:pt x="4079" y="4222"/>
                    <a:pt x="4079" y="2720"/>
                  </a:cubicBezTo>
                  <a:cubicBezTo>
                    <a:pt x="4079" y="1218"/>
                    <a:pt x="2862" y="1"/>
                    <a:pt x="1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2604400" y="5204250"/>
              <a:ext cx="67525" cy="64950"/>
            </a:xfrm>
            <a:custGeom>
              <a:rect b="b" l="l" r="r" t="t"/>
              <a:pathLst>
                <a:path extrusionOk="0" h="2598" w="2701">
                  <a:moveTo>
                    <a:pt x="1399" y="0"/>
                  </a:moveTo>
                  <a:cubicBezTo>
                    <a:pt x="874" y="0"/>
                    <a:pt x="403" y="317"/>
                    <a:pt x="201" y="802"/>
                  </a:cubicBezTo>
                  <a:cubicBezTo>
                    <a:pt x="0" y="1286"/>
                    <a:pt x="112" y="1846"/>
                    <a:pt x="483" y="2217"/>
                  </a:cubicBezTo>
                  <a:cubicBezTo>
                    <a:pt x="731" y="2465"/>
                    <a:pt x="1064" y="2597"/>
                    <a:pt x="1403" y="2597"/>
                  </a:cubicBezTo>
                  <a:cubicBezTo>
                    <a:pt x="1570" y="2597"/>
                    <a:pt x="1738" y="2565"/>
                    <a:pt x="1898" y="2499"/>
                  </a:cubicBezTo>
                  <a:cubicBezTo>
                    <a:pt x="2384" y="2297"/>
                    <a:pt x="2700" y="1824"/>
                    <a:pt x="2701" y="1298"/>
                  </a:cubicBezTo>
                  <a:cubicBezTo>
                    <a:pt x="2701" y="582"/>
                    <a:pt x="2120" y="0"/>
                    <a:pt x="1404" y="0"/>
                  </a:cubicBezTo>
                  <a:cubicBezTo>
                    <a:pt x="1403" y="0"/>
                    <a:pt x="1403" y="0"/>
                    <a:pt x="1402" y="0"/>
                  </a:cubicBezTo>
                  <a:cubicBezTo>
                    <a:pt x="1401" y="0"/>
                    <a:pt x="1400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2316625" y="5049175"/>
              <a:ext cx="206900" cy="206875"/>
            </a:xfrm>
            <a:custGeom>
              <a:rect b="b" l="l" r="r" t="t"/>
              <a:pathLst>
                <a:path extrusionOk="0" h="8275" w="8276">
                  <a:moveTo>
                    <a:pt x="4138" y="1"/>
                  </a:moveTo>
                  <a:cubicBezTo>
                    <a:pt x="1853" y="1"/>
                    <a:pt x="0" y="1852"/>
                    <a:pt x="0" y="4137"/>
                  </a:cubicBezTo>
                  <a:cubicBezTo>
                    <a:pt x="0" y="6422"/>
                    <a:pt x="1853" y="8274"/>
                    <a:pt x="4138" y="8274"/>
                  </a:cubicBezTo>
                  <a:cubicBezTo>
                    <a:pt x="6423" y="8274"/>
                    <a:pt x="8275" y="6422"/>
                    <a:pt x="8275" y="4137"/>
                  </a:cubicBezTo>
                  <a:cubicBezTo>
                    <a:pt x="8275" y="1852"/>
                    <a:pt x="6423" y="1"/>
                    <a:pt x="4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2352075" y="5084625"/>
              <a:ext cx="136000" cy="135975"/>
            </a:xfrm>
            <a:custGeom>
              <a:rect b="b" l="l" r="r" t="t"/>
              <a:pathLst>
                <a:path extrusionOk="0" h="5439" w="5440">
                  <a:moveTo>
                    <a:pt x="2720" y="1"/>
                  </a:moveTo>
                  <a:cubicBezTo>
                    <a:pt x="1218" y="1"/>
                    <a:pt x="0" y="1218"/>
                    <a:pt x="0" y="2719"/>
                  </a:cubicBezTo>
                  <a:cubicBezTo>
                    <a:pt x="0" y="4221"/>
                    <a:pt x="1219" y="5438"/>
                    <a:pt x="2720" y="5438"/>
                  </a:cubicBezTo>
                  <a:cubicBezTo>
                    <a:pt x="4222" y="5438"/>
                    <a:pt x="5439" y="4221"/>
                    <a:pt x="5439" y="2719"/>
                  </a:cubicBezTo>
                  <a:cubicBezTo>
                    <a:pt x="5439" y="1218"/>
                    <a:pt x="4222" y="1"/>
                    <a:pt x="2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2385125" y="5084625"/>
              <a:ext cx="102950" cy="135975"/>
            </a:xfrm>
            <a:custGeom>
              <a:rect b="b" l="l" r="r" t="t"/>
              <a:pathLst>
                <a:path extrusionOk="0" h="5439" w="4118">
                  <a:moveTo>
                    <a:pt x="1391" y="1"/>
                  </a:moveTo>
                  <a:cubicBezTo>
                    <a:pt x="901" y="1"/>
                    <a:pt x="420" y="135"/>
                    <a:pt x="0" y="386"/>
                  </a:cubicBezTo>
                  <a:cubicBezTo>
                    <a:pt x="820" y="878"/>
                    <a:pt x="1321" y="1764"/>
                    <a:pt x="1321" y="2720"/>
                  </a:cubicBezTo>
                  <a:cubicBezTo>
                    <a:pt x="1321" y="3675"/>
                    <a:pt x="820" y="4561"/>
                    <a:pt x="0" y="5052"/>
                  </a:cubicBezTo>
                  <a:cubicBezTo>
                    <a:pt x="420" y="5304"/>
                    <a:pt x="901" y="5438"/>
                    <a:pt x="1391" y="5438"/>
                  </a:cubicBezTo>
                  <a:cubicBezTo>
                    <a:pt x="1394" y="5438"/>
                    <a:pt x="1396" y="5438"/>
                    <a:pt x="1398" y="5438"/>
                  </a:cubicBezTo>
                  <a:cubicBezTo>
                    <a:pt x="2900" y="5438"/>
                    <a:pt x="4117" y="4221"/>
                    <a:pt x="4117" y="2720"/>
                  </a:cubicBezTo>
                  <a:cubicBezTo>
                    <a:pt x="4117" y="1218"/>
                    <a:pt x="2900" y="1"/>
                    <a:pt x="1398" y="1"/>
                  </a:cubicBezTo>
                  <a:cubicBezTo>
                    <a:pt x="1396" y="1"/>
                    <a:pt x="1394" y="1"/>
                    <a:pt x="13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2385025" y="5120125"/>
              <a:ext cx="67550" cy="64975"/>
            </a:xfrm>
            <a:custGeom>
              <a:rect b="b" l="l" r="r" t="t"/>
              <a:pathLst>
                <a:path extrusionOk="0" h="2599" w="2702">
                  <a:moveTo>
                    <a:pt x="1402" y="1"/>
                  </a:moveTo>
                  <a:cubicBezTo>
                    <a:pt x="877" y="1"/>
                    <a:pt x="403" y="317"/>
                    <a:pt x="202" y="802"/>
                  </a:cubicBezTo>
                  <a:cubicBezTo>
                    <a:pt x="1" y="1288"/>
                    <a:pt x="112" y="1846"/>
                    <a:pt x="484" y="2218"/>
                  </a:cubicBezTo>
                  <a:cubicBezTo>
                    <a:pt x="732" y="2467"/>
                    <a:pt x="1064" y="2599"/>
                    <a:pt x="1402" y="2599"/>
                  </a:cubicBezTo>
                  <a:cubicBezTo>
                    <a:pt x="1570" y="2599"/>
                    <a:pt x="1739" y="2566"/>
                    <a:pt x="1899" y="2499"/>
                  </a:cubicBezTo>
                  <a:cubicBezTo>
                    <a:pt x="2385" y="2299"/>
                    <a:pt x="2701" y="1825"/>
                    <a:pt x="2701" y="1299"/>
                  </a:cubicBezTo>
                  <a:cubicBezTo>
                    <a:pt x="2701" y="582"/>
                    <a:pt x="2119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2393525" y="5133250"/>
              <a:ext cx="206900" cy="206900"/>
            </a:xfrm>
            <a:custGeom>
              <a:rect b="b" l="l" r="r" t="t"/>
              <a:pathLst>
                <a:path extrusionOk="0" h="8276" w="8276">
                  <a:moveTo>
                    <a:pt x="4138" y="1"/>
                  </a:moveTo>
                  <a:cubicBezTo>
                    <a:pt x="1853" y="1"/>
                    <a:pt x="0" y="1853"/>
                    <a:pt x="0" y="4138"/>
                  </a:cubicBezTo>
                  <a:cubicBezTo>
                    <a:pt x="0" y="6423"/>
                    <a:pt x="1853" y="8276"/>
                    <a:pt x="4138" y="8276"/>
                  </a:cubicBezTo>
                  <a:cubicBezTo>
                    <a:pt x="6423" y="8276"/>
                    <a:pt x="8275" y="6423"/>
                    <a:pt x="8275" y="4138"/>
                  </a:cubicBezTo>
                  <a:cubicBezTo>
                    <a:pt x="8275" y="1853"/>
                    <a:pt x="6423" y="1"/>
                    <a:pt x="4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2428925" y="5168700"/>
              <a:ext cx="136000" cy="136000"/>
            </a:xfrm>
            <a:custGeom>
              <a:rect b="b" l="l" r="r" t="t"/>
              <a:pathLst>
                <a:path extrusionOk="0" h="5440" w="5440">
                  <a:moveTo>
                    <a:pt x="2720" y="1"/>
                  </a:moveTo>
                  <a:cubicBezTo>
                    <a:pt x="1218" y="1"/>
                    <a:pt x="1" y="1219"/>
                    <a:pt x="1" y="2720"/>
                  </a:cubicBezTo>
                  <a:cubicBezTo>
                    <a:pt x="1" y="4222"/>
                    <a:pt x="1218" y="5440"/>
                    <a:pt x="2720" y="5440"/>
                  </a:cubicBezTo>
                  <a:cubicBezTo>
                    <a:pt x="4223" y="5440"/>
                    <a:pt x="5440" y="4222"/>
                    <a:pt x="5440" y="2720"/>
                  </a:cubicBezTo>
                  <a:cubicBezTo>
                    <a:pt x="5440" y="1218"/>
                    <a:pt x="4223" y="1"/>
                    <a:pt x="2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2461600" y="5168700"/>
              <a:ext cx="103325" cy="135975"/>
            </a:xfrm>
            <a:custGeom>
              <a:rect b="b" l="l" r="r" t="t"/>
              <a:pathLst>
                <a:path extrusionOk="0" h="5439" w="4133">
                  <a:moveTo>
                    <a:pt x="1413" y="1"/>
                  </a:moveTo>
                  <a:cubicBezTo>
                    <a:pt x="915" y="1"/>
                    <a:pt x="427" y="137"/>
                    <a:pt x="0" y="397"/>
                  </a:cubicBezTo>
                  <a:cubicBezTo>
                    <a:pt x="811" y="890"/>
                    <a:pt x="1305" y="1771"/>
                    <a:pt x="1305" y="2720"/>
                  </a:cubicBezTo>
                  <a:cubicBezTo>
                    <a:pt x="1305" y="3669"/>
                    <a:pt x="811" y="4549"/>
                    <a:pt x="0" y="5043"/>
                  </a:cubicBezTo>
                  <a:cubicBezTo>
                    <a:pt x="424" y="5302"/>
                    <a:pt x="910" y="5439"/>
                    <a:pt x="1407" y="5439"/>
                  </a:cubicBezTo>
                  <a:cubicBezTo>
                    <a:pt x="1409" y="5439"/>
                    <a:pt x="1411" y="5439"/>
                    <a:pt x="1413" y="5439"/>
                  </a:cubicBezTo>
                  <a:cubicBezTo>
                    <a:pt x="2916" y="5439"/>
                    <a:pt x="4133" y="4221"/>
                    <a:pt x="4133" y="2720"/>
                  </a:cubicBezTo>
                  <a:cubicBezTo>
                    <a:pt x="4133" y="1218"/>
                    <a:pt x="2916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2461900" y="5204250"/>
              <a:ext cx="67525" cy="64950"/>
            </a:xfrm>
            <a:custGeom>
              <a:rect b="b" l="l" r="r" t="t"/>
              <a:pathLst>
                <a:path extrusionOk="0" h="2598" w="2701">
                  <a:moveTo>
                    <a:pt x="1399" y="0"/>
                  </a:moveTo>
                  <a:cubicBezTo>
                    <a:pt x="875" y="0"/>
                    <a:pt x="402" y="317"/>
                    <a:pt x="202" y="802"/>
                  </a:cubicBezTo>
                  <a:cubicBezTo>
                    <a:pt x="0" y="1286"/>
                    <a:pt x="112" y="1846"/>
                    <a:pt x="484" y="2217"/>
                  </a:cubicBezTo>
                  <a:cubicBezTo>
                    <a:pt x="732" y="2465"/>
                    <a:pt x="1064" y="2597"/>
                    <a:pt x="1403" y="2597"/>
                  </a:cubicBezTo>
                  <a:cubicBezTo>
                    <a:pt x="1570" y="2597"/>
                    <a:pt x="1738" y="2565"/>
                    <a:pt x="1899" y="2499"/>
                  </a:cubicBezTo>
                  <a:cubicBezTo>
                    <a:pt x="2384" y="2297"/>
                    <a:pt x="2701" y="1824"/>
                    <a:pt x="2701" y="1298"/>
                  </a:cubicBezTo>
                  <a:cubicBezTo>
                    <a:pt x="2701" y="582"/>
                    <a:pt x="2120" y="0"/>
                    <a:pt x="1404" y="0"/>
                  </a:cubicBezTo>
                  <a:cubicBezTo>
                    <a:pt x="1403" y="0"/>
                    <a:pt x="1402" y="0"/>
                    <a:pt x="1401" y="0"/>
                  </a:cubicBezTo>
                  <a:cubicBezTo>
                    <a:pt x="1401" y="0"/>
                    <a:pt x="1400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2239175" y="5133250"/>
              <a:ext cx="206875" cy="206900"/>
            </a:xfrm>
            <a:custGeom>
              <a:rect b="b" l="l" r="r" t="t"/>
              <a:pathLst>
                <a:path extrusionOk="0" h="8276" w="8275">
                  <a:moveTo>
                    <a:pt x="4138" y="1"/>
                  </a:moveTo>
                  <a:cubicBezTo>
                    <a:pt x="1853" y="1"/>
                    <a:pt x="0" y="1853"/>
                    <a:pt x="0" y="4138"/>
                  </a:cubicBezTo>
                  <a:cubicBezTo>
                    <a:pt x="0" y="6423"/>
                    <a:pt x="1853" y="8276"/>
                    <a:pt x="4138" y="8276"/>
                  </a:cubicBezTo>
                  <a:cubicBezTo>
                    <a:pt x="6422" y="8276"/>
                    <a:pt x="8275" y="6423"/>
                    <a:pt x="8275" y="4138"/>
                  </a:cubicBezTo>
                  <a:cubicBezTo>
                    <a:pt x="8275" y="1853"/>
                    <a:pt x="6424" y="1"/>
                    <a:pt x="4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2274625" y="5168700"/>
              <a:ext cx="136000" cy="136000"/>
            </a:xfrm>
            <a:custGeom>
              <a:rect b="b" l="l" r="r" t="t"/>
              <a:pathLst>
                <a:path extrusionOk="0" h="5440" w="5440">
                  <a:moveTo>
                    <a:pt x="2720" y="1"/>
                  </a:moveTo>
                  <a:cubicBezTo>
                    <a:pt x="1218" y="1"/>
                    <a:pt x="0" y="1219"/>
                    <a:pt x="0" y="2720"/>
                  </a:cubicBezTo>
                  <a:cubicBezTo>
                    <a:pt x="0" y="4222"/>
                    <a:pt x="1218" y="5440"/>
                    <a:pt x="2720" y="5440"/>
                  </a:cubicBezTo>
                  <a:cubicBezTo>
                    <a:pt x="4222" y="5440"/>
                    <a:pt x="5439" y="4222"/>
                    <a:pt x="5439" y="2720"/>
                  </a:cubicBezTo>
                  <a:cubicBezTo>
                    <a:pt x="5439" y="1218"/>
                    <a:pt x="4222" y="1"/>
                    <a:pt x="2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2307275" y="5168700"/>
              <a:ext cx="103350" cy="135975"/>
            </a:xfrm>
            <a:custGeom>
              <a:rect b="b" l="l" r="r" t="t"/>
              <a:pathLst>
                <a:path extrusionOk="0" h="5439" w="4134">
                  <a:moveTo>
                    <a:pt x="1414" y="1"/>
                  </a:moveTo>
                  <a:cubicBezTo>
                    <a:pt x="915" y="1"/>
                    <a:pt x="427" y="137"/>
                    <a:pt x="0" y="397"/>
                  </a:cubicBezTo>
                  <a:cubicBezTo>
                    <a:pt x="811" y="890"/>
                    <a:pt x="1305" y="1771"/>
                    <a:pt x="1305" y="2720"/>
                  </a:cubicBezTo>
                  <a:cubicBezTo>
                    <a:pt x="1305" y="3669"/>
                    <a:pt x="811" y="4549"/>
                    <a:pt x="0" y="5043"/>
                  </a:cubicBezTo>
                  <a:cubicBezTo>
                    <a:pt x="425" y="5302"/>
                    <a:pt x="911" y="5439"/>
                    <a:pt x="1407" y="5439"/>
                  </a:cubicBezTo>
                  <a:cubicBezTo>
                    <a:pt x="1409" y="5439"/>
                    <a:pt x="1411" y="5439"/>
                    <a:pt x="1414" y="5439"/>
                  </a:cubicBezTo>
                  <a:cubicBezTo>
                    <a:pt x="2916" y="5439"/>
                    <a:pt x="4133" y="4221"/>
                    <a:pt x="4133" y="2720"/>
                  </a:cubicBezTo>
                  <a:cubicBezTo>
                    <a:pt x="4133" y="1218"/>
                    <a:pt x="2916" y="1"/>
                    <a:pt x="1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2307575" y="5204250"/>
              <a:ext cx="67525" cy="64950"/>
            </a:xfrm>
            <a:custGeom>
              <a:rect b="b" l="l" r="r" t="t"/>
              <a:pathLst>
                <a:path extrusionOk="0" h="2598" w="2701">
                  <a:moveTo>
                    <a:pt x="1399" y="0"/>
                  </a:moveTo>
                  <a:cubicBezTo>
                    <a:pt x="875" y="0"/>
                    <a:pt x="402" y="317"/>
                    <a:pt x="202" y="802"/>
                  </a:cubicBezTo>
                  <a:cubicBezTo>
                    <a:pt x="0" y="1286"/>
                    <a:pt x="112" y="1846"/>
                    <a:pt x="484" y="2217"/>
                  </a:cubicBezTo>
                  <a:cubicBezTo>
                    <a:pt x="732" y="2465"/>
                    <a:pt x="1065" y="2597"/>
                    <a:pt x="1403" y="2597"/>
                  </a:cubicBezTo>
                  <a:cubicBezTo>
                    <a:pt x="1570" y="2597"/>
                    <a:pt x="1739" y="2565"/>
                    <a:pt x="1899" y="2499"/>
                  </a:cubicBezTo>
                  <a:cubicBezTo>
                    <a:pt x="2384" y="2297"/>
                    <a:pt x="2701" y="1824"/>
                    <a:pt x="2701" y="1298"/>
                  </a:cubicBezTo>
                  <a:cubicBezTo>
                    <a:pt x="2701" y="582"/>
                    <a:pt x="2120" y="0"/>
                    <a:pt x="1404" y="0"/>
                  </a:cubicBezTo>
                  <a:cubicBezTo>
                    <a:pt x="1403" y="0"/>
                    <a:pt x="1402" y="0"/>
                    <a:pt x="1402" y="0"/>
                  </a:cubicBezTo>
                  <a:cubicBezTo>
                    <a:pt x="1401" y="0"/>
                    <a:pt x="1400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2207250" y="5236700"/>
              <a:ext cx="567550" cy="291325"/>
            </a:xfrm>
            <a:custGeom>
              <a:rect b="b" l="l" r="r" t="t"/>
              <a:pathLst>
                <a:path extrusionOk="0" h="11653" w="22702">
                  <a:moveTo>
                    <a:pt x="237" y="0"/>
                  </a:moveTo>
                  <a:cubicBezTo>
                    <a:pt x="104" y="0"/>
                    <a:pt x="0" y="115"/>
                    <a:pt x="14" y="247"/>
                  </a:cubicBezTo>
                  <a:cubicBezTo>
                    <a:pt x="244" y="2549"/>
                    <a:pt x="1250" y="6782"/>
                    <a:pt x="5403" y="9429"/>
                  </a:cubicBezTo>
                  <a:cubicBezTo>
                    <a:pt x="5435" y="9450"/>
                    <a:pt x="5469" y="9465"/>
                    <a:pt x="5506" y="9476"/>
                  </a:cubicBezTo>
                  <a:lnTo>
                    <a:pt x="5506" y="10857"/>
                  </a:lnTo>
                  <a:cubicBezTo>
                    <a:pt x="5506" y="11296"/>
                    <a:pt x="5862" y="11653"/>
                    <a:pt x="6303" y="11653"/>
                  </a:cubicBezTo>
                  <a:lnTo>
                    <a:pt x="16403" y="11653"/>
                  </a:lnTo>
                  <a:cubicBezTo>
                    <a:pt x="16842" y="11653"/>
                    <a:pt x="17199" y="11296"/>
                    <a:pt x="17199" y="10857"/>
                  </a:cubicBezTo>
                  <a:lnTo>
                    <a:pt x="17199" y="9476"/>
                  </a:lnTo>
                  <a:cubicBezTo>
                    <a:pt x="17234" y="9465"/>
                    <a:pt x="17268" y="9450"/>
                    <a:pt x="17298" y="9429"/>
                  </a:cubicBezTo>
                  <a:cubicBezTo>
                    <a:pt x="21453" y="6784"/>
                    <a:pt x="22458" y="2550"/>
                    <a:pt x="22689" y="247"/>
                  </a:cubicBezTo>
                  <a:cubicBezTo>
                    <a:pt x="22702" y="115"/>
                    <a:pt x="22599" y="1"/>
                    <a:pt x="22466" y="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2344925" y="5473550"/>
              <a:ext cx="292325" cy="54475"/>
            </a:xfrm>
            <a:custGeom>
              <a:rect b="b" l="l" r="r" t="t"/>
              <a:pathLst>
                <a:path extrusionOk="0" h="2179" w="11693">
                  <a:moveTo>
                    <a:pt x="11693" y="1"/>
                  </a:moveTo>
                  <a:cubicBezTo>
                    <a:pt x="11651" y="14"/>
                    <a:pt x="11609" y="21"/>
                    <a:pt x="11566" y="21"/>
                  </a:cubicBezTo>
                  <a:lnTo>
                    <a:pt x="122" y="21"/>
                  </a:lnTo>
                  <a:cubicBezTo>
                    <a:pt x="81" y="21"/>
                    <a:pt x="39" y="15"/>
                    <a:pt x="0" y="3"/>
                  </a:cubicBezTo>
                  <a:lnTo>
                    <a:pt x="0" y="1383"/>
                  </a:lnTo>
                  <a:cubicBezTo>
                    <a:pt x="0" y="1822"/>
                    <a:pt x="356" y="2179"/>
                    <a:pt x="796" y="2179"/>
                  </a:cubicBezTo>
                  <a:lnTo>
                    <a:pt x="10897" y="2179"/>
                  </a:lnTo>
                  <a:cubicBezTo>
                    <a:pt x="11337" y="2179"/>
                    <a:pt x="11693" y="1822"/>
                    <a:pt x="11693" y="1383"/>
                  </a:cubicBezTo>
                  <a:lnTo>
                    <a:pt x="11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2344925" y="5473600"/>
              <a:ext cx="3075" cy="475"/>
            </a:xfrm>
            <a:custGeom>
              <a:rect b="b" l="l" r="r" t="t"/>
              <a:pathLst>
                <a:path extrusionOk="0" h="19" w="123">
                  <a:moveTo>
                    <a:pt x="0" y="1"/>
                  </a:moveTo>
                  <a:lnTo>
                    <a:pt x="0" y="19"/>
                  </a:lnTo>
                  <a:lnTo>
                    <a:pt x="122" y="19"/>
                  </a:lnTo>
                  <a:cubicBezTo>
                    <a:pt x="81" y="19"/>
                    <a:pt x="39" y="13"/>
                    <a:pt x="0" y="1"/>
                  </a:cubicBezTo>
                  <a:close/>
                </a:path>
              </a:pathLst>
            </a:custGeom>
            <a:solidFill>
              <a:srgbClr val="6CB7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2345000" y="5510125"/>
              <a:ext cx="1475" cy="5725"/>
            </a:xfrm>
            <a:custGeom>
              <a:rect b="b" l="l" r="r" t="t"/>
              <a:pathLst>
                <a:path extrusionOk="0" h="229" w="59">
                  <a:moveTo>
                    <a:pt x="59" y="229"/>
                  </a:moveTo>
                  <a:cubicBezTo>
                    <a:pt x="28" y="156"/>
                    <a:pt x="9" y="79"/>
                    <a:pt x="1" y="1"/>
                  </a:cubicBezTo>
                  <a:cubicBezTo>
                    <a:pt x="9" y="79"/>
                    <a:pt x="28" y="156"/>
                    <a:pt x="59" y="229"/>
                  </a:cubicBezTo>
                  <a:close/>
                </a:path>
              </a:pathLst>
            </a:custGeom>
            <a:solidFill>
              <a:srgbClr val="6CB7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53"/>
          <p:cNvGrpSpPr/>
          <p:nvPr/>
        </p:nvGrpSpPr>
        <p:grpSpPr>
          <a:xfrm>
            <a:off x="7872183" y="1296873"/>
            <a:ext cx="1148959" cy="991190"/>
            <a:chOff x="5891450" y="1855275"/>
            <a:chExt cx="596800" cy="605825"/>
          </a:xfrm>
        </p:grpSpPr>
        <p:sp>
          <p:nvSpPr>
            <p:cNvPr id="691" name="Google Shape;691;p53"/>
            <p:cNvSpPr/>
            <p:nvPr/>
          </p:nvSpPr>
          <p:spPr>
            <a:xfrm>
              <a:off x="5963500" y="2206350"/>
              <a:ext cx="64325" cy="18050"/>
            </a:xfrm>
            <a:custGeom>
              <a:rect b="b" l="l" r="r" t="t"/>
              <a:pathLst>
                <a:path extrusionOk="0" h="722" w="2573">
                  <a:moveTo>
                    <a:pt x="1" y="0"/>
                  </a:moveTo>
                  <a:lnTo>
                    <a:pt x="1" y="721"/>
                  </a:lnTo>
                  <a:lnTo>
                    <a:pt x="2572" y="721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6238875" y="1976325"/>
              <a:ext cx="17950" cy="224950"/>
            </a:xfrm>
            <a:custGeom>
              <a:rect b="b" l="l" r="r" t="t"/>
              <a:pathLst>
                <a:path extrusionOk="0" h="8998" w="718">
                  <a:moveTo>
                    <a:pt x="1" y="0"/>
                  </a:moveTo>
                  <a:lnTo>
                    <a:pt x="1" y="8997"/>
                  </a:lnTo>
                  <a:lnTo>
                    <a:pt x="718" y="899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6294250" y="2067575"/>
              <a:ext cx="174575" cy="130325"/>
            </a:xfrm>
            <a:custGeom>
              <a:rect b="b" l="l" r="r" t="t"/>
              <a:pathLst>
                <a:path extrusionOk="0" h="5213" w="6983">
                  <a:moveTo>
                    <a:pt x="0" y="1"/>
                  </a:moveTo>
                  <a:lnTo>
                    <a:pt x="0" y="5213"/>
                  </a:lnTo>
                  <a:lnTo>
                    <a:pt x="6982" y="5213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6031300" y="1855275"/>
              <a:ext cx="433000" cy="132700"/>
            </a:xfrm>
            <a:custGeom>
              <a:rect b="b" l="l" r="r" t="t"/>
              <a:pathLst>
                <a:path extrusionOk="0" h="5308" w="17320">
                  <a:moveTo>
                    <a:pt x="8650" y="0"/>
                  </a:moveTo>
                  <a:cubicBezTo>
                    <a:pt x="8650" y="0"/>
                    <a:pt x="1156" y="661"/>
                    <a:pt x="0" y="3431"/>
                  </a:cubicBezTo>
                  <a:lnTo>
                    <a:pt x="0" y="4071"/>
                  </a:lnTo>
                  <a:cubicBezTo>
                    <a:pt x="0" y="4754"/>
                    <a:pt x="555" y="5308"/>
                    <a:pt x="1238" y="5308"/>
                  </a:cubicBezTo>
                  <a:cubicBezTo>
                    <a:pt x="1920" y="5308"/>
                    <a:pt x="2475" y="4754"/>
                    <a:pt x="2475" y="4071"/>
                  </a:cubicBezTo>
                  <a:cubicBezTo>
                    <a:pt x="2475" y="4754"/>
                    <a:pt x="3028" y="5308"/>
                    <a:pt x="3712" y="5308"/>
                  </a:cubicBezTo>
                  <a:cubicBezTo>
                    <a:pt x="4395" y="5308"/>
                    <a:pt x="4949" y="4754"/>
                    <a:pt x="4949" y="4071"/>
                  </a:cubicBezTo>
                  <a:cubicBezTo>
                    <a:pt x="4956" y="4748"/>
                    <a:pt x="5508" y="5295"/>
                    <a:pt x="6186" y="5295"/>
                  </a:cubicBezTo>
                  <a:cubicBezTo>
                    <a:pt x="6864" y="5295"/>
                    <a:pt x="7415" y="4748"/>
                    <a:pt x="7424" y="4071"/>
                  </a:cubicBezTo>
                  <a:cubicBezTo>
                    <a:pt x="7424" y="4754"/>
                    <a:pt x="7977" y="5308"/>
                    <a:pt x="8660" y="5308"/>
                  </a:cubicBezTo>
                  <a:cubicBezTo>
                    <a:pt x="9344" y="5308"/>
                    <a:pt x="9897" y="4754"/>
                    <a:pt x="9897" y="4071"/>
                  </a:cubicBezTo>
                  <a:cubicBezTo>
                    <a:pt x="9897" y="4754"/>
                    <a:pt x="10451" y="5308"/>
                    <a:pt x="11135" y="5308"/>
                  </a:cubicBezTo>
                  <a:cubicBezTo>
                    <a:pt x="11818" y="5308"/>
                    <a:pt x="12371" y="4754"/>
                    <a:pt x="12371" y="4071"/>
                  </a:cubicBezTo>
                  <a:cubicBezTo>
                    <a:pt x="12379" y="4748"/>
                    <a:pt x="12930" y="5295"/>
                    <a:pt x="13608" y="5295"/>
                  </a:cubicBezTo>
                  <a:cubicBezTo>
                    <a:pt x="14287" y="5295"/>
                    <a:pt x="14838" y="4748"/>
                    <a:pt x="14846" y="4071"/>
                  </a:cubicBezTo>
                  <a:cubicBezTo>
                    <a:pt x="14846" y="4754"/>
                    <a:pt x="15399" y="5308"/>
                    <a:pt x="16082" y="5308"/>
                  </a:cubicBezTo>
                  <a:cubicBezTo>
                    <a:pt x="16766" y="5308"/>
                    <a:pt x="17320" y="4754"/>
                    <a:pt x="17320" y="4071"/>
                  </a:cubicBezTo>
                  <a:lnTo>
                    <a:pt x="17320" y="3431"/>
                  </a:lnTo>
                  <a:cubicBezTo>
                    <a:pt x="16165" y="661"/>
                    <a:pt x="8671" y="0"/>
                    <a:pt x="8671" y="0"/>
                  </a:cubicBezTo>
                  <a:close/>
                </a:path>
              </a:pathLst>
            </a:custGeom>
            <a:solidFill>
              <a:srgbClr val="E38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5891450" y="2198700"/>
              <a:ext cx="81075" cy="33350"/>
            </a:xfrm>
            <a:custGeom>
              <a:rect b="b" l="l" r="r" t="t"/>
              <a:pathLst>
                <a:path extrusionOk="0" h="1334" w="3243">
                  <a:moveTo>
                    <a:pt x="308" y="0"/>
                  </a:moveTo>
                  <a:cubicBezTo>
                    <a:pt x="139" y="0"/>
                    <a:pt x="1" y="138"/>
                    <a:pt x="1" y="309"/>
                  </a:cubicBezTo>
                  <a:lnTo>
                    <a:pt x="1" y="1025"/>
                  </a:lnTo>
                  <a:cubicBezTo>
                    <a:pt x="1" y="1196"/>
                    <a:pt x="139" y="1334"/>
                    <a:pt x="308" y="1334"/>
                  </a:cubicBezTo>
                  <a:lnTo>
                    <a:pt x="2934" y="1334"/>
                  </a:lnTo>
                  <a:cubicBezTo>
                    <a:pt x="3105" y="1334"/>
                    <a:pt x="3243" y="1196"/>
                    <a:pt x="3243" y="1025"/>
                  </a:cubicBezTo>
                  <a:lnTo>
                    <a:pt x="3243" y="309"/>
                  </a:lnTo>
                  <a:cubicBezTo>
                    <a:pt x="3243" y="138"/>
                    <a:pt x="3105" y="0"/>
                    <a:pt x="2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6031300" y="1941050"/>
              <a:ext cx="61900" cy="46925"/>
            </a:xfrm>
            <a:custGeom>
              <a:rect b="b" l="l" r="r" t="t"/>
              <a:pathLst>
                <a:path extrusionOk="0" h="1877" w="2476">
                  <a:moveTo>
                    <a:pt x="1" y="0"/>
                  </a:moveTo>
                  <a:lnTo>
                    <a:pt x="1" y="640"/>
                  </a:lnTo>
                  <a:cubicBezTo>
                    <a:pt x="0" y="1323"/>
                    <a:pt x="555" y="1877"/>
                    <a:pt x="1238" y="1877"/>
                  </a:cubicBezTo>
                  <a:cubicBezTo>
                    <a:pt x="1920" y="1877"/>
                    <a:pt x="2475" y="1323"/>
                    <a:pt x="2475" y="640"/>
                  </a:cubicBezTo>
                  <a:lnTo>
                    <a:pt x="24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6093175" y="1941050"/>
              <a:ext cx="61850" cy="46925"/>
            </a:xfrm>
            <a:custGeom>
              <a:rect b="b" l="l" r="r" t="t"/>
              <a:pathLst>
                <a:path extrusionOk="0" h="1877" w="2474">
                  <a:moveTo>
                    <a:pt x="0" y="0"/>
                  </a:moveTo>
                  <a:lnTo>
                    <a:pt x="0" y="640"/>
                  </a:lnTo>
                  <a:cubicBezTo>
                    <a:pt x="0" y="1323"/>
                    <a:pt x="553" y="1877"/>
                    <a:pt x="1237" y="1877"/>
                  </a:cubicBezTo>
                  <a:cubicBezTo>
                    <a:pt x="1920" y="1877"/>
                    <a:pt x="2474" y="1323"/>
                    <a:pt x="2474" y="640"/>
                  </a:cubicBezTo>
                  <a:lnTo>
                    <a:pt x="2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6155000" y="1941050"/>
              <a:ext cx="61900" cy="46925"/>
            </a:xfrm>
            <a:custGeom>
              <a:rect b="b" l="l" r="r" t="t"/>
              <a:pathLst>
                <a:path extrusionOk="0" h="1877" w="2476">
                  <a:moveTo>
                    <a:pt x="1" y="0"/>
                  </a:moveTo>
                  <a:lnTo>
                    <a:pt x="1" y="640"/>
                  </a:lnTo>
                  <a:cubicBezTo>
                    <a:pt x="1" y="1323"/>
                    <a:pt x="555" y="1877"/>
                    <a:pt x="1238" y="1877"/>
                  </a:cubicBezTo>
                  <a:cubicBezTo>
                    <a:pt x="1921" y="1877"/>
                    <a:pt x="2474" y="1323"/>
                    <a:pt x="2476" y="640"/>
                  </a:cubicBezTo>
                  <a:lnTo>
                    <a:pt x="24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6216875" y="1941050"/>
              <a:ext cx="61875" cy="46925"/>
            </a:xfrm>
            <a:custGeom>
              <a:rect b="b" l="l" r="r" t="t"/>
              <a:pathLst>
                <a:path extrusionOk="0" h="1877" w="2475">
                  <a:moveTo>
                    <a:pt x="1" y="0"/>
                  </a:moveTo>
                  <a:lnTo>
                    <a:pt x="1" y="640"/>
                  </a:lnTo>
                  <a:cubicBezTo>
                    <a:pt x="1" y="1323"/>
                    <a:pt x="554" y="1877"/>
                    <a:pt x="1237" y="1877"/>
                  </a:cubicBezTo>
                  <a:cubicBezTo>
                    <a:pt x="1921" y="1877"/>
                    <a:pt x="2474" y="1323"/>
                    <a:pt x="2474" y="640"/>
                  </a:cubicBezTo>
                  <a:lnTo>
                    <a:pt x="2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6278725" y="1941050"/>
              <a:ext cx="61850" cy="46925"/>
            </a:xfrm>
            <a:custGeom>
              <a:rect b="b" l="l" r="r" t="t"/>
              <a:pathLst>
                <a:path extrusionOk="0" h="1877" w="2474">
                  <a:moveTo>
                    <a:pt x="0" y="0"/>
                  </a:moveTo>
                  <a:lnTo>
                    <a:pt x="0" y="640"/>
                  </a:lnTo>
                  <a:cubicBezTo>
                    <a:pt x="0" y="1323"/>
                    <a:pt x="554" y="1877"/>
                    <a:pt x="1238" y="1877"/>
                  </a:cubicBezTo>
                  <a:cubicBezTo>
                    <a:pt x="1921" y="1877"/>
                    <a:pt x="2474" y="1323"/>
                    <a:pt x="2474" y="640"/>
                  </a:cubicBezTo>
                  <a:lnTo>
                    <a:pt x="2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6340550" y="1941050"/>
              <a:ext cx="61900" cy="46925"/>
            </a:xfrm>
            <a:custGeom>
              <a:rect b="b" l="l" r="r" t="t"/>
              <a:pathLst>
                <a:path extrusionOk="0" h="1877" w="2476">
                  <a:moveTo>
                    <a:pt x="1" y="0"/>
                  </a:moveTo>
                  <a:lnTo>
                    <a:pt x="1" y="640"/>
                  </a:lnTo>
                  <a:cubicBezTo>
                    <a:pt x="1" y="1323"/>
                    <a:pt x="556" y="1877"/>
                    <a:pt x="1238" y="1877"/>
                  </a:cubicBezTo>
                  <a:cubicBezTo>
                    <a:pt x="1921" y="1877"/>
                    <a:pt x="2476" y="1323"/>
                    <a:pt x="2476" y="640"/>
                  </a:cubicBezTo>
                  <a:lnTo>
                    <a:pt x="2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6402425" y="1941050"/>
              <a:ext cx="61875" cy="46925"/>
            </a:xfrm>
            <a:custGeom>
              <a:rect b="b" l="l" r="r" t="t"/>
              <a:pathLst>
                <a:path extrusionOk="0" h="1877" w="2475">
                  <a:moveTo>
                    <a:pt x="1" y="0"/>
                  </a:moveTo>
                  <a:lnTo>
                    <a:pt x="1" y="640"/>
                  </a:lnTo>
                  <a:cubicBezTo>
                    <a:pt x="1" y="1323"/>
                    <a:pt x="554" y="1877"/>
                    <a:pt x="1237" y="1877"/>
                  </a:cubicBezTo>
                  <a:cubicBezTo>
                    <a:pt x="1921" y="1877"/>
                    <a:pt x="2475" y="1323"/>
                    <a:pt x="2475" y="640"/>
                  </a:cubicBezTo>
                  <a:lnTo>
                    <a:pt x="24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6285225" y="2067600"/>
              <a:ext cx="192625" cy="30625"/>
            </a:xfrm>
            <a:custGeom>
              <a:rect b="b" l="l" r="r" t="t"/>
              <a:pathLst>
                <a:path extrusionOk="0" h="1225" w="7705">
                  <a:moveTo>
                    <a:pt x="208" y="1"/>
                  </a:moveTo>
                  <a:cubicBezTo>
                    <a:pt x="94" y="1"/>
                    <a:pt x="0" y="95"/>
                    <a:pt x="0" y="210"/>
                  </a:cubicBezTo>
                  <a:lnTo>
                    <a:pt x="0" y="1015"/>
                  </a:lnTo>
                  <a:cubicBezTo>
                    <a:pt x="0" y="1130"/>
                    <a:pt x="95" y="1224"/>
                    <a:pt x="211" y="1224"/>
                  </a:cubicBezTo>
                  <a:lnTo>
                    <a:pt x="7494" y="1224"/>
                  </a:lnTo>
                  <a:cubicBezTo>
                    <a:pt x="7610" y="1224"/>
                    <a:pt x="7704" y="1130"/>
                    <a:pt x="7704" y="1015"/>
                  </a:cubicBezTo>
                  <a:lnTo>
                    <a:pt x="7704" y="210"/>
                  </a:lnTo>
                  <a:cubicBezTo>
                    <a:pt x="7704" y="95"/>
                    <a:pt x="7611" y="1"/>
                    <a:pt x="7496" y="1"/>
                  </a:cubicBezTo>
                  <a:cubicBezTo>
                    <a:pt x="7495" y="1"/>
                    <a:pt x="7495" y="1"/>
                    <a:pt x="7494" y="1"/>
                  </a:cubicBezTo>
                  <a:lnTo>
                    <a:pt x="211" y="1"/>
                  </a:lnTo>
                  <a:cubicBezTo>
                    <a:pt x="210" y="1"/>
                    <a:pt x="209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6007325" y="2181475"/>
              <a:ext cx="480925" cy="201975"/>
            </a:xfrm>
            <a:custGeom>
              <a:rect b="b" l="l" r="r" t="t"/>
              <a:pathLst>
                <a:path extrusionOk="0" h="8079" w="19237">
                  <a:moveTo>
                    <a:pt x="177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7902"/>
                  </a:lnTo>
                  <a:cubicBezTo>
                    <a:pt x="1" y="8000"/>
                    <a:pt x="80" y="8078"/>
                    <a:pt x="177" y="8078"/>
                  </a:cubicBezTo>
                  <a:lnTo>
                    <a:pt x="19061" y="8078"/>
                  </a:lnTo>
                  <a:cubicBezTo>
                    <a:pt x="19159" y="8078"/>
                    <a:pt x="19237" y="8000"/>
                    <a:pt x="19237" y="7902"/>
                  </a:cubicBezTo>
                  <a:lnTo>
                    <a:pt x="19237" y="176"/>
                  </a:lnTo>
                  <a:cubicBezTo>
                    <a:pt x="19237" y="79"/>
                    <a:pt x="19159" y="0"/>
                    <a:pt x="19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6007325" y="2181475"/>
              <a:ext cx="480925" cy="33900"/>
            </a:xfrm>
            <a:custGeom>
              <a:rect b="b" l="l" r="r" t="t"/>
              <a:pathLst>
                <a:path extrusionOk="0" h="1356" w="19237">
                  <a:moveTo>
                    <a:pt x="177" y="0"/>
                  </a:moveTo>
                  <a:cubicBezTo>
                    <a:pt x="80" y="0"/>
                    <a:pt x="1" y="79"/>
                    <a:pt x="1" y="176"/>
                  </a:cubicBezTo>
                  <a:lnTo>
                    <a:pt x="1" y="1355"/>
                  </a:lnTo>
                  <a:lnTo>
                    <a:pt x="19237" y="1355"/>
                  </a:lnTo>
                  <a:lnTo>
                    <a:pt x="19237" y="176"/>
                  </a:lnTo>
                  <a:cubicBezTo>
                    <a:pt x="19237" y="79"/>
                    <a:pt x="19159" y="0"/>
                    <a:pt x="19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6339125" y="2350275"/>
              <a:ext cx="115200" cy="110825"/>
            </a:xfrm>
            <a:custGeom>
              <a:rect b="b" l="l" r="r" t="t"/>
              <a:pathLst>
                <a:path extrusionOk="0" h="4433" w="4608">
                  <a:moveTo>
                    <a:pt x="2392" y="1"/>
                  </a:moveTo>
                  <a:cubicBezTo>
                    <a:pt x="1495" y="1"/>
                    <a:pt x="687" y="541"/>
                    <a:pt x="344" y="1369"/>
                  </a:cubicBezTo>
                  <a:cubicBezTo>
                    <a:pt x="1" y="2198"/>
                    <a:pt x="191" y="3150"/>
                    <a:pt x="824" y="3784"/>
                  </a:cubicBezTo>
                  <a:cubicBezTo>
                    <a:pt x="1248" y="4208"/>
                    <a:pt x="1815" y="4433"/>
                    <a:pt x="2392" y="4433"/>
                  </a:cubicBezTo>
                  <a:cubicBezTo>
                    <a:pt x="2678" y="4433"/>
                    <a:pt x="2965" y="4378"/>
                    <a:pt x="3239" y="4264"/>
                  </a:cubicBezTo>
                  <a:cubicBezTo>
                    <a:pt x="4067" y="3921"/>
                    <a:pt x="4608" y="3113"/>
                    <a:pt x="4608" y="2217"/>
                  </a:cubicBezTo>
                  <a:cubicBezTo>
                    <a:pt x="4608" y="992"/>
                    <a:pt x="3615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6375525" y="2384025"/>
              <a:ext cx="45050" cy="43325"/>
            </a:xfrm>
            <a:custGeom>
              <a:rect b="b" l="l" r="r" t="t"/>
              <a:pathLst>
                <a:path extrusionOk="0" h="1733" w="1802">
                  <a:moveTo>
                    <a:pt x="936" y="1"/>
                  </a:moveTo>
                  <a:cubicBezTo>
                    <a:pt x="585" y="1"/>
                    <a:pt x="269" y="212"/>
                    <a:pt x="135" y="535"/>
                  </a:cubicBezTo>
                  <a:cubicBezTo>
                    <a:pt x="1" y="860"/>
                    <a:pt x="76" y="1231"/>
                    <a:pt x="323" y="1479"/>
                  </a:cubicBezTo>
                  <a:cubicBezTo>
                    <a:pt x="489" y="1645"/>
                    <a:pt x="710" y="1733"/>
                    <a:pt x="936" y="1733"/>
                  </a:cubicBezTo>
                  <a:cubicBezTo>
                    <a:pt x="1047" y="1733"/>
                    <a:pt x="1160" y="1711"/>
                    <a:pt x="1267" y="1667"/>
                  </a:cubicBezTo>
                  <a:cubicBezTo>
                    <a:pt x="1590" y="1533"/>
                    <a:pt x="1801" y="1217"/>
                    <a:pt x="1801" y="867"/>
                  </a:cubicBezTo>
                  <a:cubicBezTo>
                    <a:pt x="1801" y="389"/>
                    <a:pt x="1414" y="1"/>
                    <a:pt x="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6028850" y="2350275"/>
              <a:ext cx="115200" cy="110825"/>
            </a:xfrm>
            <a:custGeom>
              <a:rect b="b" l="l" r="r" t="t"/>
              <a:pathLst>
                <a:path extrusionOk="0" h="4433" w="4608">
                  <a:moveTo>
                    <a:pt x="2391" y="1"/>
                  </a:moveTo>
                  <a:cubicBezTo>
                    <a:pt x="1495" y="1"/>
                    <a:pt x="687" y="541"/>
                    <a:pt x="344" y="1369"/>
                  </a:cubicBezTo>
                  <a:cubicBezTo>
                    <a:pt x="1" y="2198"/>
                    <a:pt x="191" y="3150"/>
                    <a:pt x="825" y="3784"/>
                  </a:cubicBezTo>
                  <a:cubicBezTo>
                    <a:pt x="1249" y="4208"/>
                    <a:pt x="1816" y="4433"/>
                    <a:pt x="2392" y="4433"/>
                  </a:cubicBezTo>
                  <a:cubicBezTo>
                    <a:pt x="2677" y="4433"/>
                    <a:pt x="2965" y="4378"/>
                    <a:pt x="3239" y="4264"/>
                  </a:cubicBezTo>
                  <a:cubicBezTo>
                    <a:pt x="4068" y="3921"/>
                    <a:pt x="4607" y="3113"/>
                    <a:pt x="4607" y="2217"/>
                  </a:cubicBezTo>
                  <a:cubicBezTo>
                    <a:pt x="4607" y="992"/>
                    <a:pt x="3616" y="1"/>
                    <a:pt x="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6065275" y="2384025"/>
              <a:ext cx="45050" cy="43325"/>
            </a:xfrm>
            <a:custGeom>
              <a:rect b="b" l="l" r="r" t="t"/>
              <a:pathLst>
                <a:path extrusionOk="0" h="1733" w="1802">
                  <a:moveTo>
                    <a:pt x="934" y="1"/>
                  </a:moveTo>
                  <a:cubicBezTo>
                    <a:pt x="584" y="1"/>
                    <a:pt x="268" y="212"/>
                    <a:pt x="134" y="535"/>
                  </a:cubicBezTo>
                  <a:cubicBezTo>
                    <a:pt x="1" y="860"/>
                    <a:pt x="75" y="1231"/>
                    <a:pt x="322" y="1479"/>
                  </a:cubicBezTo>
                  <a:cubicBezTo>
                    <a:pt x="488" y="1645"/>
                    <a:pt x="710" y="1733"/>
                    <a:pt x="935" y="1733"/>
                  </a:cubicBezTo>
                  <a:cubicBezTo>
                    <a:pt x="1047" y="1733"/>
                    <a:pt x="1159" y="1711"/>
                    <a:pt x="1266" y="1667"/>
                  </a:cubicBezTo>
                  <a:cubicBezTo>
                    <a:pt x="1590" y="1533"/>
                    <a:pt x="1800" y="1217"/>
                    <a:pt x="1800" y="867"/>
                  </a:cubicBezTo>
                  <a:cubicBezTo>
                    <a:pt x="1801" y="389"/>
                    <a:pt x="1413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53"/>
          <p:cNvSpPr txBox="1"/>
          <p:nvPr/>
        </p:nvSpPr>
        <p:spPr>
          <a:xfrm>
            <a:off x="1732125" y="1296875"/>
            <a:ext cx="61224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The essential components of an effective landing page are: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A main headline and a support</a:t>
            </a:r>
            <a:r>
              <a:rPr lang="fr" sz="1300">
                <a:solidFill>
                  <a:schemeClr val="dk2"/>
                </a:solidFill>
              </a:rPr>
              <a:t>ing headline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A unique selling proposition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The benefits of your offering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Images or video showing context of use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Social proof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A reinforcement statement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A closing argument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fr" sz="1300">
                <a:solidFill>
                  <a:schemeClr val="dk2"/>
                </a:solidFill>
              </a:rPr>
              <a:t>A call to action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4"/>
          <p:cNvSpPr txBox="1"/>
          <p:nvPr>
            <p:ph type="title"/>
          </p:nvPr>
        </p:nvSpPr>
        <p:spPr>
          <a:xfrm>
            <a:off x="2096499" y="0"/>
            <a:ext cx="45699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template we’re inspired by</a:t>
            </a:r>
            <a:endParaRPr/>
          </a:p>
        </p:txBody>
      </p:sp>
      <p:sp>
        <p:nvSpPr>
          <p:cNvPr id="716" name="Google Shape;716;p54"/>
          <p:cNvSpPr txBox="1"/>
          <p:nvPr>
            <p:ph idx="3" type="subTitle"/>
          </p:nvPr>
        </p:nvSpPr>
        <p:spPr>
          <a:xfrm flipH="1">
            <a:off x="815575" y="1466473"/>
            <a:ext cx="2940300" cy="14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/>
              <a:t>We’ve  been inspired by those two sources , and we also  added some edits through discussing with each others as with  our tutor.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/>
              <a:t>after sketching over and over  we finally came to the final idea.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</a:t>
            </a:r>
            <a:endParaRPr/>
          </a:p>
        </p:txBody>
      </p:sp>
      <p:grpSp>
        <p:nvGrpSpPr>
          <p:cNvPr id="717" name="Google Shape;717;p54"/>
          <p:cNvGrpSpPr/>
          <p:nvPr/>
        </p:nvGrpSpPr>
        <p:grpSpPr>
          <a:xfrm>
            <a:off x="222022" y="4069643"/>
            <a:ext cx="1265054" cy="1073863"/>
            <a:chOff x="5790722" y="596485"/>
            <a:chExt cx="2136916" cy="1642244"/>
          </a:xfrm>
        </p:grpSpPr>
        <p:grpSp>
          <p:nvGrpSpPr>
            <p:cNvPr id="718" name="Google Shape;718;p54"/>
            <p:cNvGrpSpPr/>
            <p:nvPr/>
          </p:nvGrpSpPr>
          <p:grpSpPr>
            <a:xfrm>
              <a:off x="5790722" y="596485"/>
              <a:ext cx="2136916" cy="1642244"/>
              <a:chOff x="618301" y="2866416"/>
              <a:chExt cx="2465293" cy="1894605"/>
            </a:xfrm>
          </p:grpSpPr>
          <p:sp>
            <p:nvSpPr>
              <p:cNvPr id="719" name="Google Shape;719;p54"/>
              <p:cNvSpPr/>
              <p:nvPr/>
            </p:nvSpPr>
            <p:spPr>
              <a:xfrm>
                <a:off x="2960566" y="4219262"/>
                <a:ext cx="104505" cy="187854"/>
              </a:xfrm>
              <a:custGeom>
                <a:rect b="b" l="l" r="r" t="t"/>
                <a:pathLst>
                  <a:path extrusionOk="0" h="8702" w="4841">
                    <a:moveTo>
                      <a:pt x="2452" y="1"/>
                    </a:moveTo>
                    <a:cubicBezTo>
                      <a:pt x="1319" y="1"/>
                      <a:pt x="175" y="115"/>
                      <a:pt x="119" y="572"/>
                    </a:cubicBezTo>
                    <a:cubicBezTo>
                      <a:pt x="14" y="1394"/>
                      <a:pt x="1" y="7294"/>
                      <a:pt x="1" y="8607"/>
                    </a:cubicBezTo>
                    <a:lnTo>
                      <a:pt x="4314" y="8607"/>
                    </a:lnTo>
                    <a:cubicBezTo>
                      <a:pt x="4486" y="8607"/>
                      <a:pt x="4657" y="8639"/>
                      <a:pt x="4818" y="8702"/>
                    </a:cubicBezTo>
                    <a:lnTo>
                      <a:pt x="4840" y="8631"/>
                    </a:lnTo>
                    <a:lnTo>
                      <a:pt x="4840" y="117"/>
                    </a:lnTo>
                    <a:lnTo>
                      <a:pt x="4722" y="117"/>
                    </a:lnTo>
                    <a:cubicBezTo>
                      <a:pt x="4722" y="117"/>
                      <a:pt x="3593" y="1"/>
                      <a:pt x="2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4"/>
              <p:cNvSpPr/>
              <p:nvPr/>
            </p:nvSpPr>
            <p:spPr>
              <a:xfrm>
                <a:off x="2941181" y="3992679"/>
                <a:ext cx="123891" cy="192042"/>
              </a:xfrm>
              <a:custGeom>
                <a:rect b="b" l="l" r="r" t="t"/>
                <a:pathLst>
                  <a:path extrusionOk="0" h="8896" w="5739">
                    <a:moveTo>
                      <a:pt x="3264" y="1"/>
                    </a:moveTo>
                    <a:cubicBezTo>
                      <a:pt x="2361" y="1"/>
                      <a:pt x="1097" y="354"/>
                      <a:pt x="668" y="2205"/>
                    </a:cubicBezTo>
                    <a:cubicBezTo>
                      <a:pt x="1" y="5114"/>
                      <a:pt x="418" y="8895"/>
                      <a:pt x="5301" y="8895"/>
                    </a:cubicBezTo>
                    <a:cubicBezTo>
                      <a:pt x="5443" y="8895"/>
                      <a:pt x="5589" y="8892"/>
                      <a:pt x="5738" y="8886"/>
                    </a:cubicBezTo>
                    <a:lnTo>
                      <a:pt x="5738" y="7837"/>
                    </a:lnTo>
                    <a:cubicBezTo>
                      <a:pt x="3496" y="7584"/>
                      <a:pt x="1940" y="6755"/>
                      <a:pt x="2283" y="3584"/>
                    </a:cubicBezTo>
                    <a:cubicBezTo>
                      <a:pt x="2513" y="1438"/>
                      <a:pt x="3513" y="1081"/>
                      <a:pt x="4154" y="1081"/>
                    </a:cubicBezTo>
                    <a:cubicBezTo>
                      <a:pt x="4474" y="1081"/>
                      <a:pt x="4704" y="1170"/>
                      <a:pt x="4704" y="1170"/>
                    </a:cubicBezTo>
                    <a:lnTo>
                      <a:pt x="4822" y="1104"/>
                    </a:lnTo>
                    <a:cubicBezTo>
                      <a:pt x="4649" y="769"/>
                      <a:pt x="4457" y="443"/>
                      <a:pt x="4248" y="128"/>
                    </a:cubicBezTo>
                    <a:lnTo>
                      <a:pt x="4242" y="136"/>
                    </a:lnTo>
                    <a:cubicBezTo>
                      <a:pt x="4242" y="136"/>
                      <a:pt x="3822" y="1"/>
                      <a:pt x="3264" y="1"/>
                    </a:cubicBezTo>
                    <a:close/>
                  </a:path>
                </a:pathLst>
              </a:custGeom>
              <a:solidFill>
                <a:srgbClr val="9C28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4"/>
              <p:cNvSpPr/>
              <p:nvPr/>
            </p:nvSpPr>
            <p:spPr>
              <a:xfrm>
                <a:off x="2983061" y="4016015"/>
                <a:ext cx="82011" cy="145888"/>
              </a:xfrm>
              <a:custGeom>
                <a:rect b="b" l="l" r="r" t="t"/>
                <a:pathLst>
                  <a:path extrusionOk="0" h="6758" w="3799">
                    <a:moveTo>
                      <a:pt x="2213" y="1"/>
                    </a:moveTo>
                    <a:cubicBezTo>
                      <a:pt x="1572" y="1"/>
                      <a:pt x="573" y="358"/>
                      <a:pt x="343" y="2504"/>
                    </a:cubicBezTo>
                    <a:cubicBezTo>
                      <a:pt x="0" y="5675"/>
                      <a:pt x="1556" y="6503"/>
                      <a:pt x="3798" y="6758"/>
                    </a:cubicBezTo>
                    <a:lnTo>
                      <a:pt x="3798" y="3546"/>
                    </a:lnTo>
                    <a:cubicBezTo>
                      <a:pt x="3798" y="2379"/>
                      <a:pt x="3461" y="1154"/>
                      <a:pt x="2882" y="25"/>
                    </a:cubicBezTo>
                    <a:lnTo>
                      <a:pt x="2764" y="90"/>
                    </a:lnTo>
                    <a:cubicBezTo>
                      <a:pt x="2764" y="90"/>
                      <a:pt x="2533" y="1"/>
                      <a:pt x="22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4"/>
              <p:cNvSpPr/>
              <p:nvPr/>
            </p:nvSpPr>
            <p:spPr>
              <a:xfrm>
                <a:off x="932637" y="2866416"/>
                <a:ext cx="1084880" cy="366189"/>
              </a:xfrm>
              <a:custGeom>
                <a:rect b="b" l="l" r="r" t="t"/>
                <a:pathLst>
                  <a:path extrusionOk="0" h="16963" w="50255">
                    <a:moveTo>
                      <a:pt x="42063" y="1"/>
                    </a:moveTo>
                    <a:cubicBezTo>
                      <a:pt x="29193" y="1"/>
                      <a:pt x="3703" y="4786"/>
                      <a:pt x="2072" y="5739"/>
                    </a:cubicBezTo>
                    <a:cubicBezTo>
                      <a:pt x="1" y="6946"/>
                      <a:pt x="694" y="16963"/>
                      <a:pt x="694" y="16963"/>
                    </a:cubicBezTo>
                    <a:lnTo>
                      <a:pt x="50254" y="16963"/>
                    </a:lnTo>
                    <a:lnTo>
                      <a:pt x="50254" y="16791"/>
                    </a:lnTo>
                    <a:cubicBezTo>
                      <a:pt x="50254" y="16791"/>
                      <a:pt x="49906" y="2111"/>
                      <a:pt x="49042" y="1248"/>
                    </a:cubicBezTo>
                    <a:cubicBezTo>
                      <a:pt x="48153" y="358"/>
                      <a:pt x="45579" y="1"/>
                      <a:pt x="42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4"/>
              <p:cNvSpPr/>
              <p:nvPr/>
            </p:nvSpPr>
            <p:spPr>
              <a:xfrm>
                <a:off x="999191" y="2917384"/>
                <a:ext cx="956283" cy="340802"/>
              </a:xfrm>
              <a:custGeom>
                <a:rect b="b" l="l" r="r" t="t"/>
                <a:pathLst>
                  <a:path extrusionOk="0" h="15787" w="44298">
                    <a:moveTo>
                      <a:pt x="36586" y="1193"/>
                    </a:moveTo>
                    <a:cubicBezTo>
                      <a:pt x="40690" y="1193"/>
                      <a:pt x="41874" y="1761"/>
                      <a:pt x="42211" y="2060"/>
                    </a:cubicBezTo>
                    <a:cubicBezTo>
                      <a:pt x="42593" y="2884"/>
                      <a:pt x="42958" y="8963"/>
                      <a:pt x="43104" y="14603"/>
                    </a:cubicBezTo>
                    <a:lnTo>
                      <a:pt x="1615" y="14603"/>
                    </a:lnTo>
                    <a:cubicBezTo>
                      <a:pt x="1402" y="10771"/>
                      <a:pt x="1682" y="6551"/>
                      <a:pt x="2544" y="6048"/>
                    </a:cubicBezTo>
                    <a:cubicBezTo>
                      <a:pt x="3312" y="5614"/>
                      <a:pt x="12017" y="3799"/>
                      <a:pt x="21904" y="2456"/>
                    </a:cubicBezTo>
                    <a:cubicBezTo>
                      <a:pt x="28941" y="1502"/>
                      <a:pt x="33558" y="1193"/>
                      <a:pt x="36586" y="1193"/>
                    </a:cubicBezTo>
                    <a:close/>
                    <a:moveTo>
                      <a:pt x="36329" y="1"/>
                    </a:moveTo>
                    <a:cubicBezTo>
                      <a:pt x="24872" y="1"/>
                      <a:pt x="3451" y="4148"/>
                      <a:pt x="1948" y="5025"/>
                    </a:cubicBezTo>
                    <a:cubicBezTo>
                      <a:pt x="1" y="6162"/>
                      <a:pt x="323" y="13127"/>
                      <a:pt x="470" y="15235"/>
                    </a:cubicBezTo>
                    <a:lnTo>
                      <a:pt x="508" y="15787"/>
                    </a:lnTo>
                    <a:lnTo>
                      <a:pt x="44298" y="15787"/>
                    </a:lnTo>
                    <a:lnTo>
                      <a:pt x="44298" y="15033"/>
                    </a:lnTo>
                    <a:cubicBezTo>
                      <a:pt x="44158" y="9162"/>
                      <a:pt x="43834" y="2006"/>
                      <a:pt x="43081" y="1254"/>
                    </a:cubicBezTo>
                    <a:cubicBezTo>
                      <a:pt x="42185" y="357"/>
                      <a:pt x="39684" y="1"/>
                      <a:pt x="36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4"/>
              <p:cNvSpPr/>
              <p:nvPr/>
            </p:nvSpPr>
            <p:spPr>
              <a:xfrm>
                <a:off x="618301" y="4405044"/>
                <a:ext cx="2465293" cy="154696"/>
              </a:xfrm>
              <a:custGeom>
                <a:rect b="b" l="l" r="r" t="t"/>
                <a:pathLst>
                  <a:path extrusionOk="0" h="7166" w="114200">
                    <a:moveTo>
                      <a:pt x="1386" y="1"/>
                    </a:moveTo>
                    <a:cubicBezTo>
                      <a:pt x="1183" y="1"/>
                      <a:pt x="984" y="45"/>
                      <a:pt x="800" y="131"/>
                    </a:cubicBezTo>
                    <a:cubicBezTo>
                      <a:pt x="326" y="356"/>
                      <a:pt x="1" y="830"/>
                      <a:pt x="1" y="1386"/>
                    </a:cubicBezTo>
                    <a:lnTo>
                      <a:pt x="1" y="5782"/>
                    </a:lnTo>
                    <a:cubicBezTo>
                      <a:pt x="1" y="6539"/>
                      <a:pt x="622" y="7166"/>
                      <a:pt x="1386" y="7166"/>
                    </a:cubicBezTo>
                    <a:lnTo>
                      <a:pt x="112815" y="7166"/>
                    </a:lnTo>
                    <a:cubicBezTo>
                      <a:pt x="113579" y="7166"/>
                      <a:pt x="114199" y="6539"/>
                      <a:pt x="114199" y="5782"/>
                    </a:cubicBezTo>
                    <a:lnTo>
                      <a:pt x="114199" y="1385"/>
                    </a:lnTo>
                    <a:cubicBezTo>
                      <a:pt x="114199" y="814"/>
                      <a:pt x="113849" y="304"/>
                      <a:pt x="113319" y="96"/>
                    </a:cubicBezTo>
                    <a:cubicBezTo>
                      <a:pt x="113158" y="33"/>
                      <a:pt x="112987" y="1"/>
                      <a:pt x="112815" y="1"/>
                    </a:cubicBezTo>
                    <a:close/>
                  </a:path>
                </a:pathLst>
              </a:custGeom>
              <a:solidFill>
                <a:srgbClr val="C4C2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4"/>
              <p:cNvSpPr/>
              <p:nvPr/>
            </p:nvSpPr>
            <p:spPr>
              <a:xfrm>
                <a:off x="634384" y="3232583"/>
                <a:ext cx="2430688" cy="1175288"/>
              </a:xfrm>
              <a:custGeom>
                <a:rect b="b" l="l" r="r" t="t"/>
                <a:pathLst>
                  <a:path extrusionOk="0" h="54443" w="112597">
                    <a:moveTo>
                      <a:pt x="5528" y="1"/>
                    </a:moveTo>
                    <a:cubicBezTo>
                      <a:pt x="2486" y="1"/>
                      <a:pt x="1" y="2486"/>
                      <a:pt x="1" y="5526"/>
                    </a:cubicBezTo>
                    <a:lnTo>
                      <a:pt x="1" y="54335"/>
                    </a:lnTo>
                    <a:lnTo>
                      <a:pt x="55" y="54442"/>
                    </a:lnTo>
                    <a:cubicBezTo>
                      <a:pt x="239" y="54357"/>
                      <a:pt x="438" y="54313"/>
                      <a:pt x="641" y="54313"/>
                    </a:cubicBezTo>
                    <a:lnTo>
                      <a:pt x="107757" y="54313"/>
                    </a:lnTo>
                    <a:cubicBezTo>
                      <a:pt x="107757" y="53000"/>
                      <a:pt x="107768" y="47100"/>
                      <a:pt x="107875" y="46278"/>
                    </a:cubicBezTo>
                    <a:cubicBezTo>
                      <a:pt x="107931" y="45821"/>
                      <a:pt x="109073" y="45706"/>
                      <a:pt x="110206" y="45706"/>
                    </a:cubicBezTo>
                    <a:cubicBezTo>
                      <a:pt x="111347" y="45706"/>
                      <a:pt x="112478" y="45823"/>
                      <a:pt x="112478" y="45823"/>
                    </a:cubicBezTo>
                    <a:lnTo>
                      <a:pt x="112596" y="45823"/>
                    </a:lnTo>
                    <a:lnTo>
                      <a:pt x="112596" y="44094"/>
                    </a:lnTo>
                    <a:cubicBezTo>
                      <a:pt x="112447" y="44101"/>
                      <a:pt x="112301" y="44104"/>
                      <a:pt x="112159" y="44104"/>
                    </a:cubicBezTo>
                    <a:cubicBezTo>
                      <a:pt x="107276" y="44104"/>
                      <a:pt x="106859" y="40324"/>
                      <a:pt x="107526" y="37415"/>
                    </a:cubicBezTo>
                    <a:cubicBezTo>
                      <a:pt x="107955" y="35563"/>
                      <a:pt x="109221" y="35210"/>
                      <a:pt x="110124" y="35210"/>
                    </a:cubicBezTo>
                    <a:cubicBezTo>
                      <a:pt x="110681" y="35210"/>
                      <a:pt x="111100" y="35344"/>
                      <a:pt x="111100" y="35344"/>
                    </a:cubicBezTo>
                    <a:lnTo>
                      <a:pt x="111107" y="35338"/>
                    </a:lnTo>
                    <a:cubicBezTo>
                      <a:pt x="110172" y="33954"/>
                      <a:pt x="108888" y="32806"/>
                      <a:pt x="107474" y="32232"/>
                    </a:cubicBezTo>
                    <a:cubicBezTo>
                      <a:pt x="107474" y="32232"/>
                      <a:pt x="95470" y="27150"/>
                      <a:pt x="95440" y="26133"/>
                    </a:cubicBezTo>
                    <a:lnTo>
                      <a:pt x="88678" y="5277"/>
                    </a:lnTo>
                    <a:cubicBezTo>
                      <a:pt x="87778" y="2372"/>
                      <a:pt x="84554" y="1"/>
                      <a:pt x="815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>
                <a:off x="873012" y="4298768"/>
                <a:ext cx="462296" cy="462253"/>
              </a:xfrm>
              <a:custGeom>
                <a:rect b="b" l="l" r="r" t="t"/>
                <a:pathLst>
                  <a:path extrusionOk="0" h="21413" w="21415">
                    <a:moveTo>
                      <a:pt x="10706" y="0"/>
                    </a:moveTo>
                    <a:cubicBezTo>
                      <a:pt x="4794" y="0"/>
                      <a:pt x="0" y="4793"/>
                      <a:pt x="0" y="10706"/>
                    </a:cubicBezTo>
                    <a:cubicBezTo>
                      <a:pt x="0" y="16620"/>
                      <a:pt x="4793" y="21412"/>
                      <a:pt x="10706" y="21412"/>
                    </a:cubicBezTo>
                    <a:cubicBezTo>
                      <a:pt x="16620" y="21412"/>
                      <a:pt x="21414" y="16620"/>
                      <a:pt x="21414" y="10706"/>
                    </a:cubicBezTo>
                    <a:cubicBezTo>
                      <a:pt x="21414" y="4793"/>
                      <a:pt x="16620" y="0"/>
                      <a:pt x="10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4"/>
              <p:cNvSpPr/>
              <p:nvPr/>
            </p:nvSpPr>
            <p:spPr>
              <a:xfrm>
                <a:off x="976006" y="4403381"/>
                <a:ext cx="256222" cy="252811"/>
              </a:xfrm>
              <a:custGeom>
                <a:rect b="b" l="l" r="r" t="t"/>
                <a:pathLst>
                  <a:path extrusionOk="0" h="11711" w="11869">
                    <a:moveTo>
                      <a:pt x="5932" y="0"/>
                    </a:moveTo>
                    <a:cubicBezTo>
                      <a:pt x="2766" y="0"/>
                      <a:pt x="161" y="2527"/>
                      <a:pt x="82" y="5709"/>
                    </a:cubicBezTo>
                    <a:cubicBezTo>
                      <a:pt x="1" y="8942"/>
                      <a:pt x="2557" y="11629"/>
                      <a:pt x="5789" y="11708"/>
                    </a:cubicBezTo>
                    <a:cubicBezTo>
                      <a:pt x="5839" y="11710"/>
                      <a:pt x="5889" y="11710"/>
                      <a:pt x="5939" y="11710"/>
                    </a:cubicBezTo>
                    <a:cubicBezTo>
                      <a:pt x="9105" y="11710"/>
                      <a:pt x="11709" y="9185"/>
                      <a:pt x="11789" y="6001"/>
                    </a:cubicBezTo>
                    <a:cubicBezTo>
                      <a:pt x="11869" y="2769"/>
                      <a:pt x="9314" y="83"/>
                      <a:pt x="6082" y="2"/>
                    </a:cubicBezTo>
                    <a:cubicBezTo>
                      <a:pt x="6032" y="1"/>
                      <a:pt x="5982" y="0"/>
                      <a:pt x="5932" y="0"/>
                    </a:cubicBezTo>
                    <a:close/>
                  </a:path>
                </a:pathLst>
              </a:custGeom>
              <a:solidFill>
                <a:srgbClr val="C3C5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4"/>
              <p:cNvSpPr/>
              <p:nvPr/>
            </p:nvSpPr>
            <p:spPr>
              <a:xfrm>
                <a:off x="1037876" y="4468446"/>
                <a:ext cx="127690" cy="122876"/>
              </a:xfrm>
              <a:custGeom>
                <a:rect b="b" l="l" r="r" t="t"/>
                <a:pathLst>
                  <a:path extrusionOk="0" h="5692" w="5915">
                    <a:moveTo>
                      <a:pt x="3069" y="0"/>
                    </a:moveTo>
                    <a:cubicBezTo>
                      <a:pt x="2329" y="0"/>
                      <a:pt x="1602" y="289"/>
                      <a:pt x="1058" y="833"/>
                    </a:cubicBezTo>
                    <a:cubicBezTo>
                      <a:pt x="244" y="1647"/>
                      <a:pt x="1" y="2872"/>
                      <a:pt x="441" y="3935"/>
                    </a:cubicBezTo>
                    <a:cubicBezTo>
                      <a:pt x="882" y="4997"/>
                      <a:pt x="1919" y="5691"/>
                      <a:pt x="3069" y="5691"/>
                    </a:cubicBezTo>
                    <a:cubicBezTo>
                      <a:pt x="4641" y="5691"/>
                      <a:pt x="5915" y="4417"/>
                      <a:pt x="5915" y="2846"/>
                    </a:cubicBezTo>
                    <a:cubicBezTo>
                      <a:pt x="5915" y="1695"/>
                      <a:pt x="5222" y="657"/>
                      <a:pt x="4158" y="217"/>
                    </a:cubicBezTo>
                    <a:cubicBezTo>
                      <a:pt x="3806" y="71"/>
                      <a:pt x="3436" y="0"/>
                      <a:pt x="3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4"/>
              <p:cNvSpPr/>
              <p:nvPr/>
            </p:nvSpPr>
            <p:spPr>
              <a:xfrm>
                <a:off x="2297075" y="4298768"/>
                <a:ext cx="462275" cy="462253"/>
              </a:xfrm>
              <a:custGeom>
                <a:rect b="b" l="l" r="r" t="t"/>
                <a:pathLst>
                  <a:path extrusionOk="0" h="21413" w="21414">
                    <a:moveTo>
                      <a:pt x="10706" y="0"/>
                    </a:moveTo>
                    <a:cubicBezTo>
                      <a:pt x="4793" y="0"/>
                      <a:pt x="0" y="4793"/>
                      <a:pt x="0" y="10706"/>
                    </a:cubicBezTo>
                    <a:cubicBezTo>
                      <a:pt x="0" y="16620"/>
                      <a:pt x="4794" y="21412"/>
                      <a:pt x="10706" y="21412"/>
                    </a:cubicBezTo>
                    <a:cubicBezTo>
                      <a:pt x="16620" y="21412"/>
                      <a:pt x="21414" y="16620"/>
                      <a:pt x="21414" y="10706"/>
                    </a:cubicBezTo>
                    <a:cubicBezTo>
                      <a:pt x="21414" y="4793"/>
                      <a:pt x="16620" y="0"/>
                      <a:pt x="10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4"/>
              <p:cNvSpPr/>
              <p:nvPr/>
            </p:nvSpPr>
            <p:spPr>
              <a:xfrm>
                <a:off x="2401796" y="4403489"/>
                <a:ext cx="252811" cy="252811"/>
              </a:xfrm>
              <a:custGeom>
                <a:rect b="b" l="l" r="r" t="t"/>
                <a:pathLst>
                  <a:path extrusionOk="0" h="11711" w="11711">
                    <a:moveTo>
                      <a:pt x="5855" y="0"/>
                    </a:moveTo>
                    <a:cubicBezTo>
                      <a:pt x="2622" y="0"/>
                      <a:pt x="0" y="2620"/>
                      <a:pt x="0" y="5855"/>
                    </a:cubicBezTo>
                    <a:cubicBezTo>
                      <a:pt x="0" y="9089"/>
                      <a:pt x="2622" y="11711"/>
                      <a:pt x="5855" y="11711"/>
                    </a:cubicBezTo>
                    <a:cubicBezTo>
                      <a:pt x="9089" y="11711"/>
                      <a:pt x="11711" y="9089"/>
                      <a:pt x="11711" y="5855"/>
                    </a:cubicBezTo>
                    <a:cubicBezTo>
                      <a:pt x="11711" y="2620"/>
                      <a:pt x="9089" y="0"/>
                      <a:pt x="5855" y="0"/>
                    </a:cubicBezTo>
                    <a:close/>
                  </a:path>
                </a:pathLst>
              </a:custGeom>
              <a:solidFill>
                <a:srgbClr val="C3C5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>
                <a:off x="2461917" y="4468446"/>
                <a:ext cx="127712" cy="122876"/>
              </a:xfrm>
              <a:custGeom>
                <a:rect b="b" l="l" r="r" t="t"/>
                <a:pathLst>
                  <a:path extrusionOk="0" h="5692" w="5916">
                    <a:moveTo>
                      <a:pt x="3070" y="0"/>
                    </a:moveTo>
                    <a:cubicBezTo>
                      <a:pt x="2329" y="0"/>
                      <a:pt x="1601" y="289"/>
                      <a:pt x="1057" y="833"/>
                    </a:cubicBezTo>
                    <a:cubicBezTo>
                      <a:pt x="244" y="1647"/>
                      <a:pt x="0" y="2872"/>
                      <a:pt x="441" y="3935"/>
                    </a:cubicBezTo>
                    <a:cubicBezTo>
                      <a:pt x="881" y="4997"/>
                      <a:pt x="1919" y="5691"/>
                      <a:pt x="3070" y="5691"/>
                    </a:cubicBezTo>
                    <a:cubicBezTo>
                      <a:pt x="4641" y="5691"/>
                      <a:pt x="5915" y="4417"/>
                      <a:pt x="5915" y="2846"/>
                    </a:cubicBezTo>
                    <a:cubicBezTo>
                      <a:pt x="5915" y="1695"/>
                      <a:pt x="5221" y="657"/>
                      <a:pt x="4159" y="217"/>
                    </a:cubicBezTo>
                    <a:cubicBezTo>
                      <a:pt x="3806" y="71"/>
                      <a:pt x="3436" y="0"/>
                      <a:pt x="3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4"/>
              <p:cNvSpPr/>
              <p:nvPr/>
            </p:nvSpPr>
            <p:spPr>
              <a:xfrm>
                <a:off x="850647" y="3377932"/>
                <a:ext cx="1140748" cy="663600"/>
              </a:xfrm>
              <a:custGeom>
                <a:rect b="b" l="l" r="r" t="t"/>
                <a:pathLst>
                  <a:path extrusionOk="0" h="30740" w="52843">
                    <a:moveTo>
                      <a:pt x="1183" y="1"/>
                    </a:moveTo>
                    <a:cubicBezTo>
                      <a:pt x="530" y="4"/>
                      <a:pt x="2" y="531"/>
                      <a:pt x="1" y="1184"/>
                    </a:cubicBezTo>
                    <a:lnTo>
                      <a:pt x="1" y="29557"/>
                    </a:lnTo>
                    <a:cubicBezTo>
                      <a:pt x="2" y="30209"/>
                      <a:pt x="530" y="30738"/>
                      <a:pt x="1183" y="30739"/>
                    </a:cubicBezTo>
                    <a:lnTo>
                      <a:pt x="51659" y="30739"/>
                    </a:lnTo>
                    <a:cubicBezTo>
                      <a:pt x="52312" y="30738"/>
                      <a:pt x="52840" y="30209"/>
                      <a:pt x="52843" y="29557"/>
                    </a:cubicBezTo>
                    <a:lnTo>
                      <a:pt x="52843" y="1184"/>
                    </a:lnTo>
                    <a:cubicBezTo>
                      <a:pt x="52840" y="531"/>
                      <a:pt x="52312" y="4"/>
                      <a:pt x="51659" y="1"/>
                    </a:cubicBezTo>
                    <a:close/>
                  </a:path>
                </a:pathLst>
              </a:custGeom>
              <a:solidFill>
                <a:srgbClr val="3F21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4"/>
              <p:cNvSpPr/>
              <p:nvPr/>
            </p:nvSpPr>
            <p:spPr>
              <a:xfrm>
                <a:off x="2166621" y="3389136"/>
                <a:ext cx="446537" cy="458562"/>
              </a:xfrm>
              <a:custGeom>
                <a:rect b="b" l="l" r="r" t="t"/>
                <a:pathLst>
                  <a:path extrusionOk="0" h="21242" w="20685">
                    <a:moveTo>
                      <a:pt x="1381" y="1"/>
                    </a:moveTo>
                    <a:cubicBezTo>
                      <a:pt x="619" y="4"/>
                      <a:pt x="3" y="620"/>
                      <a:pt x="0" y="1382"/>
                    </a:cubicBezTo>
                    <a:lnTo>
                      <a:pt x="0" y="19860"/>
                    </a:lnTo>
                    <a:cubicBezTo>
                      <a:pt x="2" y="20621"/>
                      <a:pt x="619" y="21238"/>
                      <a:pt x="1381" y="21241"/>
                    </a:cubicBezTo>
                    <a:lnTo>
                      <a:pt x="19512" y="21241"/>
                    </a:lnTo>
                    <a:cubicBezTo>
                      <a:pt x="20272" y="21241"/>
                      <a:pt x="20684" y="20655"/>
                      <a:pt x="20428" y="19941"/>
                    </a:cubicBezTo>
                    <a:lnTo>
                      <a:pt x="14452" y="1301"/>
                    </a:lnTo>
                    <a:cubicBezTo>
                      <a:pt x="14196" y="587"/>
                      <a:pt x="13365" y="1"/>
                      <a:pt x="126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4"/>
              <p:cNvSpPr/>
              <p:nvPr/>
            </p:nvSpPr>
            <p:spPr>
              <a:xfrm>
                <a:off x="2217158" y="3902249"/>
                <a:ext cx="81536" cy="21609"/>
              </a:xfrm>
              <a:custGeom>
                <a:rect b="b" l="l" r="r" t="t"/>
                <a:pathLst>
                  <a:path extrusionOk="0" h="1001" w="3777">
                    <a:moveTo>
                      <a:pt x="2077" y="1"/>
                    </a:moveTo>
                    <a:cubicBezTo>
                      <a:pt x="1155" y="1"/>
                      <a:pt x="167" y="166"/>
                      <a:pt x="75" y="580"/>
                    </a:cubicBezTo>
                    <a:cubicBezTo>
                      <a:pt x="1" y="911"/>
                      <a:pt x="178" y="1000"/>
                      <a:pt x="478" y="1000"/>
                    </a:cubicBezTo>
                    <a:cubicBezTo>
                      <a:pt x="834" y="1000"/>
                      <a:pt x="1363" y="875"/>
                      <a:pt x="1853" y="875"/>
                    </a:cubicBezTo>
                    <a:cubicBezTo>
                      <a:pt x="1923" y="875"/>
                      <a:pt x="1993" y="878"/>
                      <a:pt x="2060" y="883"/>
                    </a:cubicBezTo>
                    <a:cubicBezTo>
                      <a:pt x="2249" y="899"/>
                      <a:pt x="2417" y="907"/>
                      <a:pt x="2567" y="907"/>
                    </a:cubicBezTo>
                    <a:cubicBezTo>
                      <a:pt x="3622" y="907"/>
                      <a:pt x="3777" y="548"/>
                      <a:pt x="3702" y="322"/>
                    </a:cubicBezTo>
                    <a:cubicBezTo>
                      <a:pt x="3637" y="127"/>
                      <a:pt x="2882" y="1"/>
                      <a:pt x="20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4"/>
              <p:cNvSpPr/>
              <p:nvPr/>
            </p:nvSpPr>
            <p:spPr>
              <a:xfrm>
                <a:off x="1489378" y="3361072"/>
                <a:ext cx="283314" cy="80608"/>
              </a:xfrm>
              <a:custGeom>
                <a:rect b="b" l="l" r="r" t="t"/>
                <a:pathLst>
                  <a:path extrusionOk="0" h="3734" w="13124">
                    <a:moveTo>
                      <a:pt x="0" y="1"/>
                    </a:moveTo>
                    <a:lnTo>
                      <a:pt x="0" y="99"/>
                    </a:lnTo>
                    <a:lnTo>
                      <a:pt x="924" y="3733"/>
                    </a:lnTo>
                    <a:lnTo>
                      <a:pt x="13124" y="3733"/>
                    </a:lnTo>
                    <a:lnTo>
                      <a:pt x="11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4"/>
              <p:cNvSpPr/>
              <p:nvPr/>
            </p:nvSpPr>
            <p:spPr>
              <a:xfrm>
                <a:off x="1509304" y="3437654"/>
                <a:ext cx="263389" cy="130669"/>
              </a:xfrm>
              <a:custGeom>
                <a:rect b="b" l="l" r="r" t="t"/>
                <a:pathLst>
                  <a:path extrusionOk="0" h="6053" w="12201">
                    <a:moveTo>
                      <a:pt x="1" y="0"/>
                    </a:moveTo>
                    <a:cubicBezTo>
                      <a:pt x="1" y="0"/>
                      <a:pt x="787" y="6052"/>
                      <a:pt x="5567" y="6052"/>
                    </a:cubicBezTo>
                    <a:cubicBezTo>
                      <a:pt x="10343" y="6052"/>
                      <a:pt x="12201" y="0"/>
                      <a:pt x="122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4"/>
              <p:cNvSpPr/>
              <p:nvPr/>
            </p:nvSpPr>
            <p:spPr>
              <a:xfrm>
                <a:off x="1772649" y="3437654"/>
                <a:ext cx="279342" cy="130669"/>
              </a:xfrm>
              <a:custGeom>
                <a:rect b="b" l="l" r="r" t="t"/>
                <a:pathLst>
                  <a:path extrusionOk="0" h="6053" w="12940">
                    <a:moveTo>
                      <a:pt x="0" y="0"/>
                    </a:moveTo>
                    <a:cubicBezTo>
                      <a:pt x="0" y="0"/>
                      <a:pt x="504" y="6052"/>
                      <a:pt x="6147" y="6052"/>
                    </a:cubicBezTo>
                    <a:cubicBezTo>
                      <a:pt x="12940" y="6052"/>
                      <a:pt x="12035" y="0"/>
                      <a:pt x="12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4"/>
              <p:cNvSpPr/>
              <p:nvPr/>
            </p:nvSpPr>
            <p:spPr>
              <a:xfrm>
                <a:off x="1742923" y="3361072"/>
                <a:ext cx="289532" cy="80608"/>
              </a:xfrm>
              <a:custGeom>
                <a:rect b="b" l="l" r="r" t="t"/>
                <a:pathLst>
                  <a:path extrusionOk="0" h="3734" w="13412">
                    <a:moveTo>
                      <a:pt x="0" y="1"/>
                    </a:moveTo>
                    <a:lnTo>
                      <a:pt x="1379" y="3733"/>
                    </a:lnTo>
                    <a:lnTo>
                      <a:pt x="13412" y="3733"/>
                    </a:lnTo>
                    <a:lnTo>
                      <a:pt x="111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>
                <a:off x="1250923" y="3361072"/>
                <a:ext cx="258402" cy="80608"/>
              </a:xfrm>
              <a:custGeom>
                <a:rect b="b" l="l" r="r" t="t"/>
                <a:pathLst>
                  <a:path extrusionOk="0" h="3734" w="11970">
                    <a:moveTo>
                      <a:pt x="1113" y="1"/>
                    </a:moveTo>
                    <a:lnTo>
                      <a:pt x="107" y="3531"/>
                    </a:lnTo>
                    <a:lnTo>
                      <a:pt x="0" y="3547"/>
                    </a:lnTo>
                    <a:cubicBezTo>
                      <a:pt x="0" y="3578"/>
                      <a:pt x="13" y="3641"/>
                      <a:pt x="30" y="3733"/>
                    </a:cubicBezTo>
                    <a:lnTo>
                      <a:pt x="11970" y="3733"/>
                    </a:lnTo>
                    <a:lnTo>
                      <a:pt x="11046" y="99"/>
                    </a:lnTo>
                    <a:lnTo>
                      <a:pt x="110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>
                <a:off x="1251570" y="3437654"/>
                <a:ext cx="257755" cy="126265"/>
              </a:xfrm>
              <a:custGeom>
                <a:rect b="b" l="l" r="r" t="t"/>
                <a:pathLst>
                  <a:path extrusionOk="0" h="5849" w="11940">
                    <a:moveTo>
                      <a:pt x="0" y="0"/>
                    </a:moveTo>
                    <a:cubicBezTo>
                      <a:pt x="219" y="1053"/>
                      <a:pt x="1474" y="5849"/>
                      <a:pt x="6295" y="5849"/>
                    </a:cubicBezTo>
                    <a:cubicBezTo>
                      <a:pt x="11708" y="5849"/>
                      <a:pt x="11940" y="0"/>
                      <a:pt x="119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4"/>
              <p:cNvSpPr/>
              <p:nvPr/>
            </p:nvSpPr>
            <p:spPr>
              <a:xfrm>
                <a:off x="1013223" y="3361072"/>
                <a:ext cx="261727" cy="80608"/>
              </a:xfrm>
              <a:custGeom>
                <a:rect b="b" l="l" r="r" t="t"/>
                <a:pathLst>
                  <a:path extrusionOk="0" h="3734" w="12124">
                    <a:moveTo>
                      <a:pt x="1682" y="1"/>
                    </a:moveTo>
                    <a:lnTo>
                      <a:pt x="1682" y="99"/>
                    </a:lnTo>
                    <a:lnTo>
                      <a:pt x="1" y="3733"/>
                    </a:lnTo>
                    <a:lnTo>
                      <a:pt x="10981" y="3733"/>
                    </a:lnTo>
                    <a:cubicBezTo>
                      <a:pt x="11000" y="3604"/>
                      <a:pt x="11006" y="3531"/>
                      <a:pt x="11006" y="3531"/>
                    </a:cubicBezTo>
                    <a:cubicBezTo>
                      <a:pt x="11006" y="3537"/>
                      <a:pt x="11008" y="3543"/>
                      <a:pt x="11011" y="3547"/>
                    </a:cubicBezTo>
                    <a:lnTo>
                      <a:pt x="11118" y="3531"/>
                    </a:lnTo>
                    <a:lnTo>
                      <a:pt x="121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4"/>
              <p:cNvSpPr/>
              <p:nvPr/>
            </p:nvSpPr>
            <p:spPr>
              <a:xfrm>
                <a:off x="1007351" y="3437654"/>
                <a:ext cx="242946" cy="126373"/>
              </a:xfrm>
              <a:custGeom>
                <a:rect b="b" l="l" r="r" t="t"/>
                <a:pathLst>
                  <a:path extrusionOk="0" h="5854" w="11254">
                    <a:moveTo>
                      <a:pt x="273" y="0"/>
                    </a:moveTo>
                    <a:lnTo>
                      <a:pt x="226" y="100"/>
                    </a:lnTo>
                    <a:cubicBezTo>
                      <a:pt x="226" y="100"/>
                      <a:pt x="1" y="5615"/>
                      <a:pt x="5752" y="5849"/>
                    </a:cubicBezTo>
                    <a:cubicBezTo>
                      <a:pt x="5831" y="5852"/>
                      <a:pt x="5908" y="5854"/>
                      <a:pt x="5984" y="5854"/>
                    </a:cubicBezTo>
                    <a:cubicBezTo>
                      <a:pt x="10136" y="5854"/>
                      <a:pt x="11091" y="1055"/>
                      <a:pt x="11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4"/>
              <p:cNvSpPr/>
              <p:nvPr/>
            </p:nvSpPr>
            <p:spPr>
              <a:xfrm>
                <a:off x="794693" y="3361072"/>
                <a:ext cx="254862" cy="80608"/>
              </a:xfrm>
              <a:custGeom>
                <a:rect b="b" l="l" r="r" t="t"/>
                <a:pathLst>
                  <a:path extrusionOk="0" h="3734" w="11806">
                    <a:moveTo>
                      <a:pt x="2220" y="1"/>
                    </a:moveTo>
                    <a:lnTo>
                      <a:pt x="1" y="3733"/>
                    </a:lnTo>
                    <a:lnTo>
                      <a:pt x="10124" y="3733"/>
                    </a:lnTo>
                    <a:lnTo>
                      <a:pt x="11805" y="99"/>
                    </a:lnTo>
                    <a:lnTo>
                      <a:pt x="118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4"/>
              <p:cNvSpPr/>
              <p:nvPr/>
            </p:nvSpPr>
            <p:spPr>
              <a:xfrm>
                <a:off x="781028" y="3437654"/>
                <a:ext cx="232217" cy="128510"/>
              </a:xfrm>
              <a:custGeom>
                <a:rect b="b" l="l" r="r" t="t"/>
                <a:pathLst>
                  <a:path extrusionOk="0" h="5953" w="10757">
                    <a:moveTo>
                      <a:pt x="634" y="0"/>
                    </a:moveTo>
                    <a:cubicBezTo>
                      <a:pt x="634" y="0"/>
                      <a:pt x="1" y="5952"/>
                      <a:pt x="5297" y="5952"/>
                    </a:cubicBezTo>
                    <a:cubicBezTo>
                      <a:pt x="10592" y="5952"/>
                      <a:pt x="10710" y="99"/>
                      <a:pt x="10710" y="99"/>
                    </a:cubicBezTo>
                    <a:lnTo>
                      <a:pt x="107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>
                <a:off x="1057974" y="3753533"/>
                <a:ext cx="16968" cy="61265"/>
              </a:xfrm>
              <a:custGeom>
                <a:rect b="b" l="l" r="r" t="t"/>
                <a:pathLst>
                  <a:path extrusionOk="0" h="2838" w="786">
                    <a:moveTo>
                      <a:pt x="514" y="1"/>
                    </a:moveTo>
                    <a:lnTo>
                      <a:pt x="208" y="5"/>
                    </a:lnTo>
                    <a:cubicBezTo>
                      <a:pt x="151" y="5"/>
                      <a:pt x="103" y="61"/>
                      <a:pt x="101" y="130"/>
                    </a:cubicBezTo>
                    <a:lnTo>
                      <a:pt x="3" y="2700"/>
                    </a:lnTo>
                    <a:cubicBezTo>
                      <a:pt x="0" y="2775"/>
                      <a:pt x="52" y="2838"/>
                      <a:pt x="114" y="2838"/>
                    </a:cubicBezTo>
                    <a:lnTo>
                      <a:pt x="673" y="2832"/>
                    </a:lnTo>
                    <a:cubicBezTo>
                      <a:pt x="736" y="2830"/>
                      <a:pt x="786" y="2766"/>
                      <a:pt x="781" y="2691"/>
                    </a:cubicBezTo>
                    <a:lnTo>
                      <a:pt x="625" y="123"/>
                    </a:lnTo>
                    <a:cubicBezTo>
                      <a:pt x="621" y="55"/>
                      <a:pt x="572" y="1"/>
                      <a:pt x="514" y="1"/>
                    </a:cubicBezTo>
                    <a:close/>
                  </a:path>
                </a:pathLst>
              </a:custGeom>
              <a:solidFill>
                <a:srgbClr val="E6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1015813" y="3835846"/>
                <a:ext cx="105369" cy="168037"/>
              </a:xfrm>
              <a:custGeom>
                <a:rect b="b" l="l" r="r" t="t"/>
                <a:pathLst>
                  <a:path extrusionOk="0" h="7784" w="4881">
                    <a:moveTo>
                      <a:pt x="4090" y="0"/>
                    </a:moveTo>
                    <a:cubicBezTo>
                      <a:pt x="4089" y="0"/>
                      <a:pt x="4088" y="0"/>
                      <a:pt x="4087" y="0"/>
                    </a:cubicBezTo>
                    <a:lnTo>
                      <a:pt x="628" y="39"/>
                    </a:lnTo>
                    <a:cubicBezTo>
                      <a:pt x="495" y="42"/>
                      <a:pt x="386" y="146"/>
                      <a:pt x="379" y="279"/>
                    </a:cubicBezTo>
                    <a:lnTo>
                      <a:pt x="9" y="7302"/>
                    </a:lnTo>
                    <a:cubicBezTo>
                      <a:pt x="0" y="7448"/>
                      <a:pt x="117" y="7570"/>
                      <a:pt x="261" y="7570"/>
                    </a:cubicBezTo>
                    <a:cubicBezTo>
                      <a:pt x="262" y="7570"/>
                      <a:pt x="262" y="7570"/>
                      <a:pt x="263" y="7570"/>
                    </a:cubicBezTo>
                    <a:cubicBezTo>
                      <a:pt x="263" y="7570"/>
                      <a:pt x="1198" y="7784"/>
                      <a:pt x="2248" y="7784"/>
                    </a:cubicBezTo>
                    <a:cubicBezTo>
                      <a:pt x="2278" y="7784"/>
                      <a:pt x="2308" y="7784"/>
                      <a:pt x="2337" y="7783"/>
                    </a:cubicBezTo>
                    <a:cubicBezTo>
                      <a:pt x="3424" y="7770"/>
                      <a:pt x="4622" y="7522"/>
                      <a:pt x="4622" y="7522"/>
                    </a:cubicBezTo>
                    <a:cubicBezTo>
                      <a:pt x="4767" y="7519"/>
                      <a:pt x="4881" y="7395"/>
                      <a:pt x="4870" y="7250"/>
                    </a:cubicBezTo>
                    <a:lnTo>
                      <a:pt x="4342" y="235"/>
                    </a:lnTo>
                    <a:cubicBezTo>
                      <a:pt x="4332" y="102"/>
                      <a:pt x="4222" y="0"/>
                      <a:pt x="40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4"/>
              <p:cNvSpPr/>
              <p:nvPr/>
            </p:nvSpPr>
            <p:spPr>
              <a:xfrm>
                <a:off x="1029478" y="3808797"/>
                <a:ext cx="74218" cy="28042"/>
              </a:xfrm>
              <a:custGeom>
                <a:rect b="b" l="l" r="r" t="t"/>
                <a:pathLst>
                  <a:path extrusionOk="0" h="1299" w="3438">
                    <a:moveTo>
                      <a:pt x="3004" y="0"/>
                    </a:moveTo>
                    <a:cubicBezTo>
                      <a:pt x="3002" y="0"/>
                      <a:pt x="3001" y="0"/>
                      <a:pt x="2999" y="0"/>
                    </a:cubicBezTo>
                    <a:lnTo>
                      <a:pt x="477" y="29"/>
                    </a:lnTo>
                    <a:cubicBezTo>
                      <a:pt x="212" y="31"/>
                      <a:pt x="0" y="249"/>
                      <a:pt x="3" y="514"/>
                    </a:cubicBezTo>
                    <a:lnTo>
                      <a:pt x="12" y="1299"/>
                    </a:lnTo>
                    <a:lnTo>
                      <a:pt x="3437" y="1261"/>
                    </a:lnTo>
                    <a:lnTo>
                      <a:pt x="3429" y="420"/>
                    </a:lnTo>
                    <a:cubicBezTo>
                      <a:pt x="3426" y="187"/>
                      <a:pt x="3237" y="0"/>
                      <a:pt x="3004" y="0"/>
                    </a:cubicBezTo>
                    <a:close/>
                  </a:path>
                </a:pathLst>
              </a:custGeom>
              <a:solidFill>
                <a:srgbClr val="D818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4"/>
              <p:cNvSpPr/>
              <p:nvPr/>
            </p:nvSpPr>
            <p:spPr>
              <a:xfrm>
                <a:off x="1095169" y="3811711"/>
                <a:ext cx="1554" cy="21868"/>
              </a:xfrm>
              <a:custGeom>
                <a:rect b="b" l="l" r="r" t="t"/>
                <a:pathLst>
                  <a:path extrusionOk="0" h="1013" w="72">
                    <a:moveTo>
                      <a:pt x="36" y="0"/>
                    </a:moveTo>
                    <a:cubicBezTo>
                      <a:pt x="26" y="0"/>
                      <a:pt x="17" y="7"/>
                      <a:pt x="16" y="19"/>
                    </a:cubicBezTo>
                    <a:cubicBezTo>
                      <a:pt x="16" y="19"/>
                      <a:pt x="7" y="262"/>
                      <a:pt x="0" y="505"/>
                    </a:cubicBezTo>
                    <a:cubicBezTo>
                      <a:pt x="7" y="749"/>
                      <a:pt x="16" y="993"/>
                      <a:pt x="16" y="993"/>
                    </a:cubicBezTo>
                    <a:cubicBezTo>
                      <a:pt x="16" y="1006"/>
                      <a:pt x="25" y="1012"/>
                      <a:pt x="35" y="1012"/>
                    </a:cubicBezTo>
                    <a:cubicBezTo>
                      <a:pt x="45" y="1012"/>
                      <a:pt x="54" y="1006"/>
                      <a:pt x="54" y="993"/>
                    </a:cubicBezTo>
                    <a:cubicBezTo>
                      <a:pt x="54" y="993"/>
                      <a:pt x="63" y="749"/>
                      <a:pt x="71" y="505"/>
                    </a:cubicBezTo>
                    <a:cubicBezTo>
                      <a:pt x="63" y="262"/>
                      <a:pt x="54" y="19"/>
                      <a:pt x="54" y="19"/>
                    </a:cubicBezTo>
                    <a:cubicBezTo>
                      <a:pt x="53" y="9"/>
                      <a:pt x="46" y="0"/>
                      <a:pt x="36" y="0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54"/>
              <p:cNvSpPr/>
              <p:nvPr/>
            </p:nvSpPr>
            <p:spPr>
              <a:xfrm>
                <a:off x="1089319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6" y="1"/>
                    </a:moveTo>
                    <a:cubicBezTo>
                      <a:pt x="27" y="1"/>
                      <a:pt x="18" y="7"/>
                      <a:pt x="16" y="19"/>
                    </a:cubicBezTo>
                    <a:cubicBezTo>
                      <a:pt x="16" y="19"/>
                      <a:pt x="8" y="262"/>
                      <a:pt x="1" y="505"/>
                    </a:cubicBezTo>
                    <a:cubicBezTo>
                      <a:pt x="8" y="749"/>
                      <a:pt x="16" y="993"/>
                      <a:pt x="16" y="993"/>
                    </a:cubicBezTo>
                    <a:cubicBezTo>
                      <a:pt x="18" y="1005"/>
                      <a:pt x="27" y="1010"/>
                      <a:pt x="36" y="1010"/>
                    </a:cubicBezTo>
                    <a:cubicBezTo>
                      <a:pt x="45" y="1010"/>
                      <a:pt x="53" y="1005"/>
                      <a:pt x="55" y="993"/>
                    </a:cubicBezTo>
                    <a:cubicBezTo>
                      <a:pt x="55" y="993"/>
                      <a:pt x="63" y="749"/>
                      <a:pt x="72" y="505"/>
                    </a:cubicBezTo>
                    <a:cubicBezTo>
                      <a:pt x="63" y="262"/>
                      <a:pt x="55" y="19"/>
                      <a:pt x="55" y="19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54"/>
              <p:cNvSpPr/>
              <p:nvPr/>
            </p:nvSpPr>
            <p:spPr>
              <a:xfrm>
                <a:off x="1083490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6" y="0"/>
                    </a:moveTo>
                    <a:cubicBezTo>
                      <a:pt x="26" y="0"/>
                      <a:pt x="18" y="7"/>
                      <a:pt x="16" y="19"/>
                    </a:cubicBezTo>
                    <a:cubicBezTo>
                      <a:pt x="16" y="19"/>
                      <a:pt x="8" y="262"/>
                      <a:pt x="0" y="505"/>
                    </a:cubicBezTo>
                    <a:cubicBezTo>
                      <a:pt x="8" y="749"/>
                      <a:pt x="16" y="993"/>
                      <a:pt x="16" y="993"/>
                    </a:cubicBezTo>
                    <a:cubicBezTo>
                      <a:pt x="18" y="1005"/>
                      <a:pt x="26" y="1010"/>
                      <a:pt x="35" y="1010"/>
                    </a:cubicBezTo>
                    <a:cubicBezTo>
                      <a:pt x="44" y="1010"/>
                      <a:pt x="53" y="1005"/>
                      <a:pt x="55" y="993"/>
                    </a:cubicBezTo>
                    <a:cubicBezTo>
                      <a:pt x="55" y="993"/>
                      <a:pt x="63" y="749"/>
                      <a:pt x="72" y="505"/>
                    </a:cubicBezTo>
                    <a:cubicBezTo>
                      <a:pt x="63" y="262"/>
                      <a:pt x="55" y="19"/>
                      <a:pt x="55" y="19"/>
                    </a:cubicBezTo>
                    <a:cubicBezTo>
                      <a:pt x="53" y="9"/>
                      <a:pt x="46" y="0"/>
                      <a:pt x="36" y="0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4"/>
              <p:cNvSpPr/>
              <p:nvPr/>
            </p:nvSpPr>
            <p:spPr>
              <a:xfrm>
                <a:off x="1077618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8" y="0"/>
                    </a:moveTo>
                    <a:cubicBezTo>
                      <a:pt x="26" y="0"/>
                      <a:pt x="18" y="7"/>
                      <a:pt x="18" y="19"/>
                    </a:cubicBezTo>
                    <a:cubicBezTo>
                      <a:pt x="18" y="19"/>
                      <a:pt x="9" y="262"/>
                      <a:pt x="1" y="505"/>
                    </a:cubicBezTo>
                    <a:lnTo>
                      <a:pt x="18" y="993"/>
                    </a:lnTo>
                    <a:cubicBezTo>
                      <a:pt x="18" y="1002"/>
                      <a:pt x="26" y="1010"/>
                      <a:pt x="35" y="1010"/>
                    </a:cubicBezTo>
                    <a:cubicBezTo>
                      <a:pt x="45" y="1010"/>
                      <a:pt x="53" y="1003"/>
                      <a:pt x="55" y="993"/>
                    </a:cubicBezTo>
                    <a:cubicBezTo>
                      <a:pt x="55" y="993"/>
                      <a:pt x="63" y="749"/>
                      <a:pt x="72" y="505"/>
                    </a:cubicBezTo>
                    <a:cubicBezTo>
                      <a:pt x="63" y="262"/>
                      <a:pt x="55" y="19"/>
                      <a:pt x="55" y="19"/>
                    </a:cubicBezTo>
                    <a:cubicBezTo>
                      <a:pt x="53" y="9"/>
                      <a:pt x="46" y="2"/>
                      <a:pt x="38" y="0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>
                <a:off x="1071768" y="3811711"/>
                <a:ext cx="1576" cy="21825"/>
              </a:xfrm>
              <a:custGeom>
                <a:rect b="b" l="l" r="r" t="t"/>
                <a:pathLst>
                  <a:path extrusionOk="0" h="1011" w="73">
                    <a:moveTo>
                      <a:pt x="36" y="1"/>
                    </a:moveTo>
                    <a:cubicBezTo>
                      <a:pt x="27" y="1"/>
                      <a:pt x="19" y="7"/>
                      <a:pt x="17" y="19"/>
                    </a:cubicBezTo>
                    <a:cubicBezTo>
                      <a:pt x="17" y="19"/>
                      <a:pt x="9" y="262"/>
                      <a:pt x="0" y="505"/>
                    </a:cubicBezTo>
                    <a:cubicBezTo>
                      <a:pt x="9" y="749"/>
                      <a:pt x="17" y="993"/>
                      <a:pt x="17" y="993"/>
                    </a:cubicBezTo>
                    <a:cubicBezTo>
                      <a:pt x="19" y="1005"/>
                      <a:pt x="27" y="1010"/>
                      <a:pt x="36" y="1010"/>
                    </a:cubicBezTo>
                    <a:cubicBezTo>
                      <a:pt x="45" y="1010"/>
                      <a:pt x="54" y="1005"/>
                      <a:pt x="56" y="993"/>
                    </a:cubicBezTo>
                    <a:lnTo>
                      <a:pt x="73" y="505"/>
                    </a:lnTo>
                    <a:cubicBezTo>
                      <a:pt x="64" y="262"/>
                      <a:pt x="56" y="19"/>
                      <a:pt x="56" y="19"/>
                    </a:cubicBezTo>
                    <a:cubicBezTo>
                      <a:pt x="54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4"/>
              <p:cNvSpPr/>
              <p:nvPr/>
            </p:nvSpPr>
            <p:spPr>
              <a:xfrm>
                <a:off x="1065918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7" y="1"/>
                    </a:moveTo>
                    <a:cubicBezTo>
                      <a:pt x="27" y="1"/>
                      <a:pt x="19" y="7"/>
                      <a:pt x="18" y="19"/>
                    </a:cubicBezTo>
                    <a:cubicBezTo>
                      <a:pt x="18" y="19"/>
                      <a:pt x="9" y="262"/>
                      <a:pt x="1" y="505"/>
                    </a:cubicBezTo>
                    <a:cubicBezTo>
                      <a:pt x="9" y="749"/>
                      <a:pt x="18" y="993"/>
                      <a:pt x="18" y="993"/>
                    </a:cubicBezTo>
                    <a:cubicBezTo>
                      <a:pt x="19" y="1005"/>
                      <a:pt x="27" y="1010"/>
                      <a:pt x="37" y="1010"/>
                    </a:cubicBezTo>
                    <a:cubicBezTo>
                      <a:pt x="46" y="1010"/>
                      <a:pt x="55" y="1005"/>
                      <a:pt x="56" y="993"/>
                    </a:cubicBezTo>
                    <a:cubicBezTo>
                      <a:pt x="56" y="993"/>
                      <a:pt x="63" y="749"/>
                      <a:pt x="72" y="505"/>
                    </a:cubicBezTo>
                    <a:cubicBezTo>
                      <a:pt x="63" y="262"/>
                      <a:pt x="56" y="19"/>
                      <a:pt x="56" y="19"/>
                    </a:cubicBezTo>
                    <a:cubicBezTo>
                      <a:pt x="55" y="7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>
                <a:off x="1060089" y="3811690"/>
                <a:ext cx="1554" cy="21847"/>
              </a:xfrm>
              <a:custGeom>
                <a:rect b="b" l="l" r="r" t="t"/>
                <a:pathLst>
                  <a:path extrusionOk="0" h="1012" w="72">
                    <a:moveTo>
                      <a:pt x="37" y="1"/>
                    </a:moveTo>
                    <a:cubicBezTo>
                      <a:pt x="27" y="1"/>
                      <a:pt x="18" y="7"/>
                      <a:pt x="18" y="20"/>
                    </a:cubicBezTo>
                    <a:cubicBezTo>
                      <a:pt x="18" y="20"/>
                      <a:pt x="9" y="263"/>
                      <a:pt x="0" y="506"/>
                    </a:cubicBezTo>
                    <a:cubicBezTo>
                      <a:pt x="9" y="750"/>
                      <a:pt x="18" y="994"/>
                      <a:pt x="18" y="994"/>
                    </a:cubicBezTo>
                    <a:cubicBezTo>
                      <a:pt x="18" y="1003"/>
                      <a:pt x="26" y="1011"/>
                      <a:pt x="36" y="1011"/>
                    </a:cubicBezTo>
                    <a:cubicBezTo>
                      <a:pt x="46" y="1011"/>
                      <a:pt x="55" y="1004"/>
                      <a:pt x="55" y="994"/>
                    </a:cubicBezTo>
                    <a:cubicBezTo>
                      <a:pt x="55" y="994"/>
                      <a:pt x="63" y="750"/>
                      <a:pt x="72" y="506"/>
                    </a:cubicBezTo>
                    <a:cubicBezTo>
                      <a:pt x="63" y="263"/>
                      <a:pt x="55" y="20"/>
                      <a:pt x="55" y="20"/>
                    </a:cubicBezTo>
                    <a:lnTo>
                      <a:pt x="56" y="20"/>
                    </a:lnTo>
                    <a:cubicBezTo>
                      <a:pt x="56" y="7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4"/>
              <p:cNvSpPr/>
              <p:nvPr/>
            </p:nvSpPr>
            <p:spPr>
              <a:xfrm>
                <a:off x="1054217" y="3811689"/>
                <a:ext cx="1597" cy="21890"/>
              </a:xfrm>
              <a:custGeom>
                <a:rect b="b" l="l" r="r" t="t"/>
                <a:pathLst>
                  <a:path extrusionOk="0" h="1014" w="74">
                    <a:moveTo>
                      <a:pt x="37" y="1"/>
                    </a:moveTo>
                    <a:cubicBezTo>
                      <a:pt x="27" y="1"/>
                      <a:pt x="18" y="7"/>
                      <a:pt x="18" y="20"/>
                    </a:cubicBezTo>
                    <a:cubicBezTo>
                      <a:pt x="18" y="20"/>
                      <a:pt x="9" y="263"/>
                      <a:pt x="1" y="506"/>
                    </a:cubicBezTo>
                    <a:cubicBezTo>
                      <a:pt x="9" y="750"/>
                      <a:pt x="18" y="994"/>
                      <a:pt x="18" y="994"/>
                    </a:cubicBezTo>
                    <a:cubicBezTo>
                      <a:pt x="18" y="1007"/>
                      <a:pt x="27" y="1013"/>
                      <a:pt x="37" y="1013"/>
                    </a:cubicBezTo>
                    <a:cubicBezTo>
                      <a:pt x="47" y="1013"/>
                      <a:pt x="56" y="1007"/>
                      <a:pt x="56" y="994"/>
                    </a:cubicBezTo>
                    <a:cubicBezTo>
                      <a:pt x="56" y="994"/>
                      <a:pt x="65" y="750"/>
                      <a:pt x="73" y="506"/>
                    </a:cubicBezTo>
                    <a:cubicBezTo>
                      <a:pt x="65" y="263"/>
                      <a:pt x="56" y="20"/>
                      <a:pt x="56" y="20"/>
                    </a:cubicBezTo>
                    <a:cubicBezTo>
                      <a:pt x="56" y="7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4"/>
              <p:cNvSpPr/>
              <p:nvPr/>
            </p:nvSpPr>
            <p:spPr>
              <a:xfrm>
                <a:off x="1048410" y="3811711"/>
                <a:ext cx="1533" cy="21825"/>
              </a:xfrm>
              <a:custGeom>
                <a:rect b="b" l="l" r="r" t="t"/>
                <a:pathLst>
                  <a:path extrusionOk="0" h="1011" w="71">
                    <a:moveTo>
                      <a:pt x="36" y="0"/>
                    </a:moveTo>
                    <a:cubicBezTo>
                      <a:pt x="27" y="0"/>
                      <a:pt x="18" y="7"/>
                      <a:pt x="18" y="19"/>
                    </a:cubicBezTo>
                    <a:cubicBezTo>
                      <a:pt x="18" y="19"/>
                      <a:pt x="9" y="262"/>
                      <a:pt x="1" y="505"/>
                    </a:cubicBezTo>
                    <a:cubicBezTo>
                      <a:pt x="9" y="749"/>
                      <a:pt x="18" y="993"/>
                      <a:pt x="18" y="993"/>
                    </a:cubicBezTo>
                    <a:cubicBezTo>
                      <a:pt x="18" y="1002"/>
                      <a:pt x="25" y="1010"/>
                      <a:pt x="35" y="1010"/>
                    </a:cubicBezTo>
                    <a:cubicBezTo>
                      <a:pt x="45" y="1010"/>
                      <a:pt x="54" y="1003"/>
                      <a:pt x="55" y="993"/>
                    </a:cubicBezTo>
                    <a:cubicBezTo>
                      <a:pt x="55" y="993"/>
                      <a:pt x="64" y="749"/>
                      <a:pt x="71" y="505"/>
                    </a:cubicBezTo>
                    <a:cubicBezTo>
                      <a:pt x="64" y="262"/>
                      <a:pt x="55" y="19"/>
                      <a:pt x="55" y="19"/>
                    </a:cubicBezTo>
                    <a:cubicBezTo>
                      <a:pt x="54" y="9"/>
                      <a:pt x="46" y="2"/>
                      <a:pt x="36" y="0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1042560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6" y="1"/>
                    </a:moveTo>
                    <a:cubicBezTo>
                      <a:pt x="27" y="1"/>
                      <a:pt x="18" y="7"/>
                      <a:pt x="17" y="19"/>
                    </a:cubicBezTo>
                    <a:cubicBezTo>
                      <a:pt x="17" y="19"/>
                      <a:pt x="9" y="262"/>
                      <a:pt x="0" y="505"/>
                    </a:cubicBezTo>
                    <a:cubicBezTo>
                      <a:pt x="9" y="749"/>
                      <a:pt x="17" y="993"/>
                      <a:pt x="17" y="993"/>
                    </a:cubicBezTo>
                    <a:cubicBezTo>
                      <a:pt x="18" y="1005"/>
                      <a:pt x="27" y="1010"/>
                      <a:pt x="36" y="1010"/>
                    </a:cubicBezTo>
                    <a:cubicBezTo>
                      <a:pt x="45" y="1010"/>
                      <a:pt x="54" y="1005"/>
                      <a:pt x="54" y="993"/>
                    </a:cubicBezTo>
                    <a:cubicBezTo>
                      <a:pt x="54" y="993"/>
                      <a:pt x="63" y="749"/>
                      <a:pt x="71" y="505"/>
                    </a:cubicBezTo>
                    <a:cubicBezTo>
                      <a:pt x="63" y="262"/>
                      <a:pt x="54" y="19"/>
                      <a:pt x="54" y="19"/>
                    </a:cubicBezTo>
                    <a:cubicBezTo>
                      <a:pt x="54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1036904" y="3811711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6" y="1"/>
                    </a:moveTo>
                    <a:cubicBezTo>
                      <a:pt x="27" y="1"/>
                      <a:pt x="18" y="7"/>
                      <a:pt x="18" y="19"/>
                    </a:cubicBezTo>
                    <a:cubicBezTo>
                      <a:pt x="18" y="19"/>
                      <a:pt x="9" y="262"/>
                      <a:pt x="0" y="505"/>
                    </a:cubicBezTo>
                    <a:cubicBezTo>
                      <a:pt x="9" y="749"/>
                      <a:pt x="18" y="993"/>
                      <a:pt x="18" y="993"/>
                    </a:cubicBezTo>
                    <a:cubicBezTo>
                      <a:pt x="18" y="1005"/>
                      <a:pt x="27" y="1010"/>
                      <a:pt x="36" y="1010"/>
                    </a:cubicBezTo>
                    <a:cubicBezTo>
                      <a:pt x="45" y="1010"/>
                      <a:pt x="54" y="1005"/>
                      <a:pt x="55" y="993"/>
                    </a:cubicBezTo>
                    <a:cubicBezTo>
                      <a:pt x="55" y="993"/>
                      <a:pt x="63" y="749"/>
                      <a:pt x="72" y="505"/>
                    </a:cubicBezTo>
                    <a:cubicBezTo>
                      <a:pt x="63" y="262"/>
                      <a:pt x="55" y="19"/>
                      <a:pt x="55" y="19"/>
                    </a:cubicBezTo>
                    <a:cubicBezTo>
                      <a:pt x="54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AE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4"/>
              <p:cNvSpPr/>
              <p:nvPr/>
            </p:nvSpPr>
            <p:spPr>
              <a:xfrm>
                <a:off x="949389" y="3753533"/>
                <a:ext cx="16968" cy="61265"/>
              </a:xfrm>
              <a:custGeom>
                <a:rect b="b" l="l" r="r" t="t"/>
                <a:pathLst>
                  <a:path extrusionOk="0" h="2838" w="786">
                    <a:moveTo>
                      <a:pt x="515" y="1"/>
                    </a:moveTo>
                    <a:lnTo>
                      <a:pt x="209" y="5"/>
                    </a:lnTo>
                    <a:cubicBezTo>
                      <a:pt x="151" y="5"/>
                      <a:pt x="104" y="61"/>
                      <a:pt x="101" y="130"/>
                    </a:cubicBezTo>
                    <a:lnTo>
                      <a:pt x="3" y="2700"/>
                    </a:lnTo>
                    <a:cubicBezTo>
                      <a:pt x="0" y="2775"/>
                      <a:pt x="51" y="2838"/>
                      <a:pt x="114" y="2838"/>
                    </a:cubicBezTo>
                    <a:lnTo>
                      <a:pt x="673" y="2832"/>
                    </a:lnTo>
                    <a:cubicBezTo>
                      <a:pt x="737" y="2830"/>
                      <a:pt x="785" y="2766"/>
                      <a:pt x="781" y="2691"/>
                    </a:cubicBezTo>
                    <a:lnTo>
                      <a:pt x="626" y="123"/>
                    </a:lnTo>
                    <a:cubicBezTo>
                      <a:pt x="622" y="54"/>
                      <a:pt x="573" y="1"/>
                      <a:pt x="515" y="1"/>
                    </a:cubicBezTo>
                    <a:close/>
                  </a:path>
                </a:pathLst>
              </a:custGeom>
              <a:solidFill>
                <a:srgbClr val="F2D2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4"/>
              <p:cNvSpPr/>
              <p:nvPr/>
            </p:nvSpPr>
            <p:spPr>
              <a:xfrm>
                <a:off x="907250" y="3835846"/>
                <a:ext cx="105347" cy="168037"/>
              </a:xfrm>
              <a:custGeom>
                <a:rect b="b" l="l" r="r" t="t"/>
                <a:pathLst>
                  <a:path extrusionOk="0" h="7784" w="4880">
                    <a:moveTo>
                      <a:pt x="4089" y="0"/>
                    </a:moveTo>
                    <a:cubicBezTo>
                      <a:pt x="4088" y="0"/>
                      <a:pt x="4087" y="0"/>
                      <a:pt x="4086" y="0"/>
                    </a:cubicBezTo>
                    <a:lnTo>
                      <a:pt x="628" y="39"/>
                    </a:lnTo>
                    <a:cubicBezTo>
                      <a:pt x="494" y="42"/>
                      <a:pt x="385" y="146"/>
                      <a:pt x="379" y="279"/>
                    </a:cubicBezTo>
                    <a:lnTo>
                      <a:pt x="9" y="7302"/>
                    </a:lnTo>
                    <a:cubicBezTo>
                      <a:pt x="0" y="7448"/>
                      <a:pt x="116" y="7570"/>
                      <a:pt x="261" y="7570"/>
                    </a:cubicBezTo>
                    <a:cubicBezTo>
                      <a:pt x="262" y="7570"/>
                      <a:pt x="263" y="7570"/>
                      <a:pt x="264" y="7570"/>
                    </a:cubicBezTo>
                    <a:cubicBezTo>
                      <a:pt x="264" y="7570"/>
                      <a:pt x="1199" y="7784"/>
                      <a:pt x="2248" y="7784"/>
                    </a:cubicBezTo>
                    <a:cubicBezTo>
                      <a:pt x="2278" y="7784"/>
                      <a:pt x="2308" y="7784"/>
                      <a:pt x="2338" y="7783"/>
                    </a:cubicBezTo>
                    <a:cubicBezTo>
                      <a:pt x="3423" y="7770"/>
                      <a:pt x="4621" y="7522"/>
                      <a:pt x="4621" y="7522"/>
                    </a:cubicBezTo>
                    <a:cubicBezTo>
                      <a:pt x="4766" y="7519"/>
                      <a:pt x="4880" y="7395"/>
                      <a:pt x="4870" y="7250"/>
                    </a:cubicBezTo>
                    <a:lnTo>
                      <a:pt x="4341" y="234"/>
                    </a:lnTo>
                    <a:cubicBezTo>
                      <a:pt x="4331" y="102"/>
                      <a:pt x="4221" y="0"/>
                      <a:pt x="4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>
                <a:off x="920893" y="3808797"/>
                <a:ext cx="74239" cy="28085"/>
              </a:xfrm>
              <a:custGeom>
                <a:rect b="b" l="l" r="r" t="t"/>
                <a:pathLst>
                  <a:path extrusionOk="0" h="1301" w="3439">
                    <a:moveTo>
                      <a:pt x="3004" y="0"/>
                    </a:moveTo>
                    <a:cubicBezTo>
                      <a:pt x="3002" y="0"/>
                      <a:pt x="3001" y="0"/>
                      <a:pt x="2999" y="0"/>
                    </a:cubicBezTo>
                    <a:lnTo>
                      <a:pt x="478" y="29"/>
                    </a:lnTo>
                    <a:cubicBezTo>
                      <a:pt x="213" y="31"/>
                      <a:pt x="0" y="249"/>
                      <a:pt x="4" y="514"/>
                    </a:cubicBezTo>
                    <a:lnTo>
                      <a:pt x="13" y="1300"/>
                    </a:lnTo>
                    <a:lnTo>
                      <a:pt x="3438" y="1262"/>
                    </a:lnTo>
                    <a:lnTo>
                      <a:pt x="3428" y="420"/>
                    </a:lnTo>
                    <a:cubicBezTo>
                      <a:pt x="3426" y="187"/>
                      <a:pt x="3236" y="0"/>
                      <a:pt x="3004" y="0"/>
                    </a:cubicBezTo>
                    <a:close/>
                  </a:path>
                </a:pathLst>
              </a:custGeom>
              <a:solidFill>
                <a:srgbClr val="F4A7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>
                <a:off x="987728" y="3812942"/>
                <a:ext cx="1576" cy="21890"/>
              </a:xfrm>
              <a:custGeom>
                <a:rect b="b" l="l" r="r" t="t"/>
                <a:pathLst>
                  <a:path extrusionOk="0" h="1014" w="73">
                    <a:moveTo>
                      <a:pt x="37" y="1"/>
                    </a:moveTo>
                    <a:cubicBezTo>
                      <a:pt x="27" y="1"/>
                      <a:pt x="18" y="7"/>
                      <a:pt x="18" y="20"/>
                    </a:cubicBezTo>
                    <a:cubicBezTo>
                      <a:pt x="18" y="20"/>
                      <a:pt x="9" y="263"/>
                      <a:pt x="1" y="508"/>
                    </a:cubicBezTo>
                    <a:cubicBezTo>
                      <a:pt x="9" y="751"/>
                      <a:pt x="18" y="996"/>
                      <a:pt x="18" y="996"/>
                    </a:cubicBezTo>
                    <a:cubicBezTo>
                      <a:pt x="18" y="1005"/>
                      <a:pt x="25" y="1013"/>
                      <a:pt x="35" y="1013"/>
                    </a:cubicBezTo>
                    <a:cubicBezTo>
                      <a:pt x="45" y="1013"/>
                      <a:pt x="54" y="1006"/>
                      <a:pt x="55" y="996"/>
                    </a:cubicBezTo>
                    <a:cubicBezTo>
                      <a:pt x="55" y="996"/>
                      <a:pt x="64" y="751"/>
                      <a:pt x="72" y="508"/>
                    </a:cubicBezTo>
                    <a:cubicBezTo>
                      <a:pt x="64" y="263"/>
                      <a:pt x="55" y="20"/>
                      <a:pt x="55" y="20"/>
                    </a:cubicBezTo>
                    <a:cubicBezTo>
                      <a:pt x="55" y="7"/>
                      <a:pt x="46" y="1"/>
                      <a:pt x="37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981878" y="3812942"/>
                <a:ext cx="1554" cy="21911"/>
              </a:xfrm>
              <a:custGeom>
                <a:rect b="b" l="l" r="r" t="t"/>
                <a:pathLst>
                  <a:path extrusionOk="0" h="1015" w="72">
                    <a:moveTo>
                      <a:pt x="36" y="1"/>
                    </a:moveTo>
                    <a:cubicBezTo>
                      <a:pt x="27" y="1"/>
                      <a:pt x="17" y="7"/>
                      <a:pt x="17" y="20"/>
                    </a:cubicBezTo>
                    <a:cubicBezTo>
                      <a:pt x="17" y="20"/>
                      <a:pt x="9" y="263"/>
                      <a:pt x="0" y="508"/>
                    </a:cubicBezTo>
                    <a:cubicBezTo>
                      <a:pt x="9" y="751"/>
                      <a:pt x="17" y="996"/>
                      <a:pt x="17" y="996"/>
                    </a:cubicBezTo>
                    <a:cubicBezTo>
                      <a:pt x="17" y="1008"/>
                      <a:pt x="27" y="1014"/>
                      <a:pt x="36" y="1014"/>
                    </a:cubicBezTo>
                    <a:cubicBezTo>
                      <a:pt x="45" y="1014"/>
                      <a:pt x="54" y="1008"/>
                      <a:pt x="54" y="996"/>
                    </a:cubicBezTo>
                    <a:cubicBezTo>
                      <a:pt x="54" y="996"/>
                      <a:pt x="63" y="751"/>
                      <a:pt x="71" y="508"/>
                    </a:cubicBezTo>
                    <a:cubicBezTo>
                      <a:pt x="63" y="263"/>
                      <a:pt x="54" y="20"/>
                      <a:pt x="54" y="20"/>
                    </a:cubicBezTo>
                    <a:cubicBezTo>
                      <a:pt x="54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>
                <a:off x="976028" y="3813006"/>
                <a:ext cx="1576" cy="21825"/>
              </a:xfrm>
              <a:custGeom>
                <a:rect b="b" l="l" r="r" t="t"/>
                <a:pathLst>
                  <a:path extrusionOk="0" h="1011" w="73">
                    <a:moveTo>
                      <a:pt x="36" y="0"/>
                    </a:moveTo>
                    <a:cubicBezTo>
                      <a:pt x="27" y="0"/>
                      <a:pt x="18" y="6"/>
                      <a:pt x="17" y="17"/>
                    </a:cubicBezTo>
                    <a:lnTo>
                      <a:pt x="1" y="505"/>
                    </a:lnTo>
                    <a:lnTo>
                      <a:pt x="17" y="993"/>
                    </a:lnTo>
                    <a:cubicBezTo>
                      <a:pt x="18" y="1004"/>
                      <a:pt x="27" y="1010"/>
                      <a:pt x="36" y="1010"/>
                    </a:cubicBezTo>
                    <a:cubicBezTo>
                      <a:pt x="45" y="1010"/>
                      <a:pt x="54" y="1004"/>
                      <a:pt x="55" y="993"/>
                    </a:cubicBezTo>
                    <a:cubicBezTo>
                      <a:pt x="55" y="993"/>
                      <a:pt x="64" y="748"/>
                      <a:pt x="72" y="505"/>
                    </a:cubicBezTo>
                    <a:cubicBezTo>
                      <a:pt x="64" y="260"/>
                      <a:pt x="55" y="17"/>
                      <a:pt x="55" y="17"/>
                    </a:cubicBezTo>
                    <a:cubicBezTo>
                      <a:pt x="54" y="6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4"/>
              <p:cNvSpPr/>
              <p:nvPr/>
            </p:nvSpPr>
            <p:spPr>
              <a:xfrm>
                <a:off x="970199" y="3812942"/>
                <a:ext cx="1554" cy="21911"/>
              </a:xfrm>
              <a:custGeom>
                <a:rect b="b" l="l" r="r" t="t"/>
                <a:pathLst>
                  <a:path extrusionOk="0" h="1015" w="72">
                    <a:moveTo>
                      <a:pt x="36" y="1"/>
                    </a:moveTo>
                    <a:cubicBezTo>
                      <a:pt x="26" y="1"/>
                      <a:pt x="16" y="7"/>
                      <a:pt x="16" y="20"/>
                    </a:cubicBezTo>
                    <a:cubicBezTo>
                      <a:pt x="16" y="20"/>
                      <a:pt x="8" y="263"/>
                      <a:pt x="1" y="508"/>
                    </a:cubicBezTo>
                    <a:cubicBezTo>
                      <a:pt x="8" y="751"/>
                      <a:pt x="16" y="996"/>
                      <a:pt x="16" y="996"/>
                    </a:cubicBezTo>
                    <a:cubicBezTo>
                      <a:pt x="16" y="1008"/>
                      <a:pt x="26" y="1014"/>
                      <a:pt x="36" y="1014"/>
                    </a:cubicBezTo>
                    <a:cubicBezTo>
                      <a:pt x="45" y="1014"/>
                      <a:pt x="55" y="1008"/>
                      <a:pt x="55" y="996"/>
                    </a:cubicBezTo>
                    <a:cubicBezTo>
                      <a:pt x="55" y="996"/>
                      <a:pt x="63" y="751"/>
                      <a:pt x="72" y="508"/>
                    </a:cubicBezTo>
                    <a:cubicBezTo>
                      <a:pt x="63" y="263"/>
                      <a:pt x="55" y="20"/>
                      <a:pt x="55" y="20"/>
                    </a:cubicBezTo>
                    <a:cubicBezTo>
                      <a:pt x="55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4"/>
              <p:cNvSpPr/>
              <p:nvPr/>
            </p:nvSpPr>
            <p:spPr>
              <a:xfrm>
                <a:off x="964327" y="3812942"/>
                <a:ext cx="1576" cy="21911"/>
              </a:xfrm>
              <a:custGeom>
                <a:rect b="b" l="l" r="r" t="t"/>
                <a:pathLst>
                  <a:path extrusionOk="0" h="1015" w="73">
                    <a:moveTo>
                      <a:pt x="37" y="1"/>
                    </a:moveTo>
                    <a:cubicBezTo>
                      <a:pt x="28" y="1"/>
                      <a:pt x="18" y="7"/>
                      <a:pt x="18" y="20"/>
                    </a:cubicBezTo>
                    <a:cubicBezTo>
                      <a:pt x="18" y="20"/>
                      <a:pt x="9" y="263"/>
                      <a:pt x="1" y="508"/>
                    </a:cubicBezTo>
                    <a:cubicBezTo>
                      <a:pt x="9" y="751"/>
                      <a:pt x="18" y="996"/>
                      <a:pt x="18" y="996"/>
                    </a:cubicBezTo>
                    <a:cubicBezTo>
                      <a:pt x="18" y="1008"/>
                      <a:pt x="27" y="1014"/>
                      <a:pt x="37" y="1014"/>
                    </a:cubicBezTo>
                    <a:cubicBezTo>
                      <a:pt x="46" y="1014"/>
                      <a:pt x="56" y="1008"/>
                      <a:pt x="56" y="996"/>
                    </a:cubicBezTo>
                    <a:cubicBezTo>
                      <a:pt x="56" y="996"/>
                      <a:pt x="65" y="751"/>
                      <a:pt x="72" y="508"/>
                    </a:cubicBezTo>
                    <a:cubicBezTo>
                      <a:pt x="65" y="263"/>
                      <a:pt x="56" y="20"/>
                      <a:pt x="56" y="20"/>
                    </a:cubicBezTo>
                    <a:cubicBezTo>
                      <a:pt x="56" y="7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4"/>
              <p:cNvSpPr/>
              <p:nvPr/>
            </p:nvSpPr>
            <p:spPr>
              <a:xfrm>
                <a:off x="958542" y="3812985"/>
                <a:ext cx="1511" cy="21847"/>
              </a:xfrm>
              <a:custGeom>
                <a:rect b="b" l="l" r="r" t="t"/>
                <a:pathLst>
                  <a:path extrusionOk="0" h="1012" w="70">
                    <a:moveTo>
                      <a:pt x="33" y="1"/>
                    </a:moveTo>
                    <a:cubicBezTo>
                      <a:pt x="24" y="1"/>
                      <a:pt x="17" y="9"/>
                      <a:pt x="16" y="18"/>
                    </a:cubicBezTo>
                    <a:cubicBezTo>
                      <a:pt x="16" y="18"/>
                      <a:pt x="7" y="261"/>
                      <a:pt x="0" y="506"/>
                    </a:cubicBezTo>
                    <a:cubicBezTo>
                      <a:pt x="7" y="749"/>
                      <a:pt x="16" y="994"/>
                      <a:pt x="16" y="994"/>
                    </a:cubicBezTo>
                    <a:cubicBezTo>
                      <a:pt x="17" y="1003"/>
                      <a:pt x="24" y="1011"/>
                      <a:pt x="34" y="1011"/>
                    </a:cubicBezTo>
                    <a:cubicBezTo>
                      <a:pt x="44" y="1011"/>
                      <a:pt x="53" y="1004"/>
                      <a:pt x="54" y="994"/>
                    </a:cubicBezTo>
                    <a:cubicBezTo>
                      <a:pt x="54" y="994"/>
                      <a:pt x="61" y="749"/>
                      <a:pt x="70" y="506"/>
                    </a:cubicBezTo>
                    <a:cubicBezTo>
                      <a:pt x="61" y="261"/>
                      <a:pt x="54" y="18"/>
                      <a:pt x="54" y="18"/>
                    </a:cubicBezTo>
                    <a:cubicBezTo>
                      <a:pt x="53" y="8"/>
                      <a:pt x="46" y="1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4"/>
              <p:cNvSpPr/>
              <p:nvPr/>
            </p:nvSpPr>
            <p:spPr>
              <a:xfrm>
                <a:off x="952670" y="3813006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5" y="0"/>
                    </a:moveTo>
                    <a:cubicBezTo>
                      <a:pt x="26" y="0"/>
                      <a:pt x="17" y="6"/>
                      <a:pt x="16" y="17"/>
                    </a:cubicBezTo>
                    <a:cubicBezTo>
                      <a:pt x="16" y="17"/>
                      <a:pt x="7" y="260"/>
                      <a:pt x="0" y="505"/>
                    </a:cubicBezTo>
                    <a:cubicBezTo>
                      <a:pt x="7" y="748"/>
                      <a:pt x="16" y="993"/>
                      <a:pt x="16" y="993"/>
                    </a:cubicBezTo>
                    <a:cubicBezTo>
                      <a:pt x="17" y="1004"/>
                      <a:pt x="26" y="1010"/>
                      <a:pt x="35" y="1010"/>
                    </a:cubicBezTo>
                    <a:cubicBezTo>
                      <a:pt x="44" y="1010"/>
                      <a:pt x="53" y="1004"/>
                      <a:pt x="54" y="993"/>
                    </a:cubicBezTo>
                    <a:cubicBezTo>
                      <a:pt x="54" y="993"/>
                      <a:pt x="63" y="748"/>
                      <a:pt x="72" y="505"/>
                    </a:cubicBezTo>
                    <a:cubicBezTo>
                      <a:pt x="63" y="260"/>
                      <a:pt x="54" y="17"/>
                      <a:pt x="54" y="17"/>
                    </a:cubicBezTo>
                    <a:cubicBezTo>
                      <a:pt x="53" y="6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4"/>
              <p:cNvSpPr/>
              <p:nvPr/>
            </p:nvSpPr>
            <p:spPr>
              <a:xfrm>
                <a:off x="946841" y="3813006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5" y="0"/>
                    </a:moveTo>
                    <a:cubicBezTo>
                      <a:pt x="26" y="0"/>
                      <a:pt x="17" y="6"/>
                      <a:pt x="16" y="17"/>
                    </a:cubicBezTo>
                    <a:cubicBezTo>
                      <a:pt x="16" y="17"/>
                      <a:pt x="7" y="260"/>
                      <a:pt x="0" y="505"/>
                    </a:cubicBezTo>
                    <a:cubicBezTo>
                      <a:pt x="7" y="748"/>
                      <a:pt x="16" y="993"/>
                      <a:pt x="16" y="993"/>
                    </a:cubicBezTo>
                    <a:cubicBezTo>
                      <a:pt x="17" y="1004"/>
                      <a:pt x="26" y="1010"/>
                      <a:pt x="35" y="1010"/>
                    </a:cubicBezTo>
                    <a:cubicBezTo>
                      <a:pt x="44" y="1010"/>
                      <a:pt x="53" y="1004"/>
                      <a:pt x="54" y="993"/>
                    </a:cubicBezTo>
                    <a:cubicBezTo>
                      <a:pt x="54" y="993"/>
                      <a:pt x="63" y="748"/>
                      <a:pt x="71" y="505"/>
                    </a:cubicBezTo>
                    <a:cubicBezTo>
                      <a:pt x="63" y="260"/>
                      <a:pt x="54" y="17"/>
                      <a:pt x="54" y="17"/>
                    </a:cubicBezTo>
                    <a:cubicBezTo>
                      <a:pt x="53" y="6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4"/>
              <p:cNvSpPr/>
              <p:nvPr/>
            </p:nvSpPr>
            <p:spPr>
              <a:xfrm>
                <a:off x="940969" y="3813006"/>
                <a:ext cx="1554" cy="21825"/>
              </a:xfrm>
              <a:custGeom>
                <a:rect b="b" l="l" r="r" t="t"/>
                <a:pathLst>
                  <a:path extrusionOk="0" h="1011" w="72">
                    <a:moveTo>
                      <a:pt x="36" y="0"/>
                    </a:moveTo>
                    <a:cubicBezTo>
                      <a:pt x="27" y="0"/>
                      <a:pt x="17" y="6"/>
                      <a:pt x="16" y="17"/>
                    </a:cubicBezTo>
                    <a:cubicBezTo>
                      <a:pt x="16" y="17"/>
                      <a:pt x="8" y="260"/>
                      <a:pt x="0" y="505"/>
                    </a:cubicBezTo>
                    <a:cubicBezTo>
                      <a:pt x="8" y="748"/>
                      <a:pt x="16" y="993"/>
                      <a:pt x="16" y="993"/>
                    </a:cubicBezTo>
                    <a:cubicBezTo>
                      <a:pt x="17" y="1004"/>
                      <a:pt x="27" y="1010"/>
                      <a:pt x="36" y="1010"/>
                    </a:cubicBezTo>
                    <a:cubicBezTo>
                      <a:pt x="45" y="1010"/>
                      <a:pt x="54" y="1004"/>
                      <a:pt x="54" y="993"/>
                    </a:cubicBezTo>
                    <a:cubicBezTo>
                      <a:pt x="54" y="993"/>
                      <a:pt x="63" y="748"/>
                      <a:pt x="72" y="505"/>
                    </a:cubicBezTo>
                    <a:cubicBezTo>
                      <a:pt x="63" y="260"/>
                      <a:pt x="54" y="17"/>
                      <a:pt x="54" y="17"/>
                    </a:cubicBezTo>
                    <a:cubicBezTo>
                      <a:pt x="54" y="6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4"/>
              <p:cNvSpPr/>
              <p:nvPr/>
            </p:nvSpPr>
            <p:spPr>
              <a:xfrm>
                <a:off x="935141" y="3812942"/>
                <a:ext cx="1554" cy="21911"/>
              </a:xfrm>
              <a:custGeom>
                <a:rect b="b" l="l" r="r" t="t"/>
                <a:pathLst>
                  <a:path extrusionOk="0" h="1015" w="72">
                    <a:moveTo>
                      <a:pt x="35" y="1"/>
                    </a:moveTo>
                    <a:cubicBezTo>
                      <a:pt x="25" y="1"/>
                      <a:pt x="16" y="7"/>
                      <a:pt x="16" y="20"/>
                    </a:cubicBezTo>
                    <a:cubicBezTo>
                      <a:pt x="16" y="20"/>
                      <a:pt x="7" y="263"/>
                      <a:pt x="0" y="508"/>
                    </a:cubicBezTo>
                    <a:cubicBezTo>
                      <a:pt x="7" y="751"/>
                      <a:pt x="16" y="996"/>
                      <a:pt x="16" y="996"/>
                    </a:cubicBezTo>
                    <a:cubicBezTo>
                      <a:pt x="16" y="1008"/>
                      <a:pt x="25" y="1014"/>
                      <a:pt x="35" y="1014"/>
                    </a:cubicBezTo>
                    <a:cubicBezTo>
                      <a:pt x="45" y="1014"/>
                      <a:pt x="54" y="1008"/>
                      <a:pt x="54" y="996"/>
                    </a:cubicBezTo>
                    <a:cubicBezTo>
                      <a:pt x="54" y="996"/>
                      <a:pt x="63" y="751"/>
                      <a:pt x="71" y="508"/>
                    </a:cubicBezTo>
                    <a:cubicBezTo>
                      <a:pt x="63" y="263"/>
                      <a:pt x="54" y="20"/>
                      <a:pt x="54" y="20"/>
                    </a:cubicBezTo>
                    <a:cubicBezTo>
                      <a:pt x="54" y="7"/>
                      <a:pt x="45" y="1"/>
                      <a:pt x="35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4"/>
              <p:cNvSpPr/>
              <p:nvPr/>
            </p:nvSpPr>
            <p:spPr>
              <a:xfrm>
                <a:off x="929485" y="3812985"/>
                <a:ext cx="1554" cy="21847"/>
              </a:xfrm>
              <a:custGeom>
                <a:rect b="b" l="l" r="r" t="t"/>
                <a:pathLst>
                  <a:path extrusionOk="0" h="1012" w="72">
                    <a:moveTo>
                      <a:pt x="35" y="1"/>
                    </a:moveTo>
                    <a:cubicBezTo>
                      <a:pt x="25" y="1"/>
                      <a:pt x="19" y="9"/>
                      <a:pt x="17" y="18"/>
                    </a:cubicBezTo>
                    <a:cubicBezTo>
                      <a:pt x="17" y="18"/>
                      <a:pt x="9" y="261"/>
                      <a:pt x="0" y="506"/>
                    </a:cubicBezTo>
                    <a:cubicBezTo>
                      <a:pt x="9" y="749"/>
                      <a:pt x="17" y="994"/>
                      <a:pt x="17" y="994"/>
                    </a:cubicBezTo>
                    <a:cubicBezTo>
                      <a:pt x="17" y="1003"/>
                      <a:pt x="26" y="1011"/>
                      <a:pt x="34" y="1011"/>
                    </a:cubicBezTo>
                    <a:cubicBezTo>
                      <a:pt x="46" y="1011"/>
                      <a:pt x="54" y="1004"/>
                      <a:pt x="54" y="994"/>
                    </a:cubicBezTo>
                    <a:lnTo>
                      <a:pt x="71" y="506"/>
                    </a:lnTo>
                    <a:lnTo>
                      <a:pt x="54" y="18"/>
                    </a:lnTo>
                    <a:cubicBezTo>
                      <a:pt x="54" y="8"/>
                      <a:pt x="46" y="1"/>
                      <a:pt x="37" y="1"/>
                    </a:cubicBezTo>
                    <a:cubicBezTo>
                      <a:pt x="36" y="1"/>
                      <a:pt x="36" y="1"/>
                      <a:pt x="35" y="1"/>
                    </a:cubicBezTo>
                    <a:close/>
                  </a:path>
                </a:pathLst>
              </a:custGeom>
              <a:solidFill>
                <a:srgbClr val="C87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4"/>
              <p:cNvSpPr/>
              <p:nvPr/>
            </p:nvSpPr>
            <p:spPr>
              <a:xfrm>
                <a:off x="802183" y="3991449"/>
                <a:ext cx="1233942" cy="111866"/>
              </a:xfrm>
              <a:custGeom>
                <a:rect b="b" l="l" r="r" t="t"/>
                <a:pathLst>
                  <a:path extrusionOk="0" h="5182" w="57160">
                    <a:moveTo>
                      <a:pt x="692" y="1"/>
                    </a:moveTo>
                    <a:cubicBezTo>
                      <a:pt x="311" y="2"/>
                      <a:pt x="2" y="311"/>
                      <a:pt x="1" y="692"/>
                    </a:cubicBezTo>
                    <a:lnTo>
                      <a:pt x="1" y="4492"/>
                    </a:lnTo>
                    <a:cubicBezTo>
                      <a:pt x="2" y="4871"/>
                      <a:pt x="311" y="5180"/>
                      <a:pt x="692" y="5182"/>
                    </a:cubicBezTo>
                    <a:lnTo>
                      <a:pt x="56469" y="5182"/>
                    </a:lnTo>
                    <a:cubicBezTo>
                      <a:pt x="56849" y="5180"/>
                      <a:pt x="57158" y="4871"/>
                      <a:pt x="57159" y="4492"/>
                    </a:cubicBezTo>
                    <a:lnTo>
                      <a:pt x="57159" y="692"/>
                    </a:lnTo>
                    <a:cubicBezTo>
                      <a:pt x="57158" y="311"/>
                      <a:pt x="56851" y="2"/>
                      <a:pt x="56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4"/>
              <p:cNvSpPr/>
              <p:nvPr/>
            </p:nvSpPr>
            <p:spPr>
              <a:xfrm>
                <a:off x="2316935" y="3448588"/>
                <a:ext cx="101289" cy="88746"/>
              </a:xfrm>
              <a:custGeom>
                <a:rect b="b" l="l" r="r" t="t"/>
                <a:pathLst>
                  <a:path extrusionOk="0" h="4111" w="4692">
                    <a:moveTo>
                      <a:pt x="3270" y="1"/>
                    </a:moveTo>
                    <a:cubicBezTo>
                      <a:pt x="3012" y="1"/>
                      <a:pt x="2760" y="128"/>
                      <a:pt x="2588" y="446"/>
                    </a:cubicBezTo>
                    <a:cubicBezTo>
                      <a:pt x="1984" y="1567"/>
                      <a:pt x="1056" y="2360"/>
                      <a:pt x="269" y="3331"/>
                    </a:cubicBezTo>
                    <a:cubicBezTo>
                      <a:pt x="1" y="3664"/>
                      <a:pt x="229" y="4110"/>
                      <a:pt x="591" y="4110"/>
                    </a:cubicBezTo>
                    <a:cubicBezTo>
                      <a:pt x="664" y="4110"/>
                      <a:pt x="743" y="4092"/>
                      <a:pt x="824" y="4051"/>
                    </a:cubicBezTo>
                    <a:cubicBezTo>
                      <a:pt x="2005" y="3448"/>
                      <a:pt x="2981" y="2371"/>
                      <a:pt x="3982" y="1522"/>
                    </a:cubicBezTo>
                    <a:cubicBezTo>
                      <a:pt x="4691" y="920"/>
                      <a:pt x="3963" y="1"/>
                      <a:pt x="3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4"/>
              <p:cNvSpPr/>
              <p:nvPr/>
            </p:nvSpPr>
            <p:spPr>
              <a:xfrm>
                <a:off x="2339559" y="3492821"/>
                <a:ext cx="112967" cy="99195"/>
              </a:xfrm>
              <a:custGeom>
                <a:rect b="b" l="l" r="r" t="t"/>
                <a:pathLst>
                  <a:path extrusionOk="0" h="4595" w="5233">
                    <a:moveTo>
                      <a:pt x="4132" y="1"/>
                    </a:moveTo>
                    <a:cubicBezTo>
                      <a:pt x="4115" y="1"/>
                      <a:pt x="4098" y="1"/>
                      <a:pt x="4081" y="2"/>
                    </a:cubicBezTo>
                    <a:cubicBezTo>
                      <a:pt x="3074" y="47"/>
                      <a:pt x="2418" y="954"/>
                      <a:pt x="1790" y="1656"/>
                    </a:cubicBezTo>
                    <a:cubicBezTo>
                      <a:pt x="1458" y="2028"/>
                      <a:pt x="1216" y="2469"/>
                      <a:pt x="906" y="2860"/>
                    </a:cubicBezTo>
                    <a:cubicBezTo>
                      <a:pt x="594" y="3254"/>
                      <a:pt x="303" y="3584"/>
                      <a:pt x="116" y="4056"/>
                    </a:cubicBezTo>
                    <a:cubicBezTo>
                      <a:pt x="1" y="4351"/>
                      <a:pt x="290" y="4594"/>
                      <a:pt x="559" y="4594"/>
                    </a:cubicBezTo>
                    <a:cubicBezTo>
                      <a:pt x="588" y="4594"/>
                      <a:pt x="617" y="4591"/>
                      <a:pt x="645" y="4585"/>
                    </a:cubicBezTo>
                    <a:cubicBezTo>
                      <a:pt x="1448" y="4413"/>
                      <a:pt x="2092" y="3753"/>
                      <a:pt x="2788" y="3342"/>
                    </a:cubicBezTo>
                    <a:cubicBezTo>
                      <a:pt x="3186" y="3106"/>
                      <a:pt x="3539" y="2756"/>
                      <a:pt x="3919" y="2486"/>
                    </a:cubicBezTo>
                    <a:cubicBezTo>
                      <a:pt x="4321" y="2200"/>
                      <a:pt x="4748" y="2002"/>
                      <a:pt x="4956" y="1525"/>
                    </a:cubicBezTo>
                    <a:cubicBezTo>
                      <a:pt x="5233" y="886"/>
                      <a:pt x="4938" y="1"/>
                      <a:pt x="4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6" name="Google Shape;776;p54"/>
            <p:cNvGrpSpPr/>
            <p:nvPr/>
          </p:nvGrpSpPr>
          <p:grpSpPr>
            <a:xfrm>
              <a:off x="6271806" y="694698"/>
              <a:ext cx="640765" cy="279753"/>
              <a:chOff x="781028" y="238095"/>
              <a:chExt cx="1543269" cy="673940"/>
            </a:xfrm>
          </p:grpSpPr>
          <p:sp>
            <p:nvSpPr>
              <p:cNvPr id="777" name="Google Shape;777;p54"/>
              <p:cNvSpPr/>
              <p:nvPr/>
            </p:nvSpPr>
            <p:spPr>
              <a:xfrm>
                <a:off x="866104" y="284789"/>
                <a:ext cx="1458192" cy="423892"/>
              </a:xfrm>
              <a:custGeom>
                <a:rect b="b" l="l" r="r" t="t"/>
                <a:pathLst>
                  <a:path extrusionOk="0" h="19636" w="67548">
                    <a:moveTo>
                      <a:pt x="4806" y="0"/>
                    </a:moveTo>
                    <a:cubicBezTo>
                      <a:pt x="4714" y="0"/>
                      <a:pt x="4625" y="2"/>
                      <a:pt x="4540" y="6"/>
                    </a:cubicBezTo>
                    <a:cubicBezTo>
                      <a:pt x="0" y="207"/>
                      <a:pt x="202" y="4348"/>
                      <a:pt x="202" y="4348"/>
                    </a:cubicBezTo>
                    <a:cubicBezTo>
                      <a:pt x="869" y="3993"/>
                      <a:pt x="1744" y="3836"/>
                      <a:pt x="2788" y="3836"/>
                    </a:cubicBezTo>
                    <a:cubicBezTo>
                      <a:pt x="9306" y="3836"/>
                      <a:pt x="22401" y="9954"/>
                      <a:pt x="32345" y="12334"/>
                    </a:cubicBezTo>
                    <a:cubicBezTo>
                      <a:pt x="38260" y="13748"/>
                      <a:pt x="43916" y="13997"/>
                      <a:pt x="48542" y="13997"/>
                    </a:cubicBezTo>
                    <a:cubicBezTo>
                      <a:pt x="51055" y="13997"/>
                      <a:pt x="53264" y="13924"/>
                      <a:pt x="55045" y="13924"/>
                    </a:cubicBezTo>
                    <a:cubicBezTo>
                      <a:pt x="56380" y="13924"/>
                      <a:pt x="57474" y="13965"/>
                      <a:pt x="58277" y="14109"/>
                    </a:cubicBezTo>
                    <a:cubicBezTo>
                      <a:pt x="60927" y="14583"/>
                      <a:pt x="64057" y="16464"/>
                      <a:pt x="64146" y="19636"/>
                    </a:cubicBezTo>
                    <a:lnTo>
                      <a:pt x="64294" y="19629"/>
                    </a:lnTo>
                    <a:cubicBezTo>
                      <a:pt x="64294" y="19629"/>
                      <a:pt x="67547" y="16276"/>
                      <a:pt x="65281" y="12826"/>
                    </a:cubicBezTo>
                    <a:cubicBezTo>
                      <a:pt x="64880" y="12216"/>
                      <a:pt x="64152" y="11731"/>
                      <a:pt x="63140" y="11335"/>
                    </a:cubicBezTo>
                    <a:cubicBezTo>
                      <a:pt x="58016" y="9300"/>
                      <a:pt x="45758" y="9502"/>
                      <a:pt x="33725" y="7105"/>
                    </a:cubicBezTo>
                    <a:cubicBezTo>
                      <a:pt x="22799" y="4940"/>
                      <a:pt x="9585" y="0"/>
                      <a:pt x="48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4"/>
              <p:cNvSpPr/>
              <p:nvPr/>
            </p:nvSpPr>
            <p:spPr>
              <a:xfrm>
                <a:off x="964068" y="238095"/>
                <a:ext cx="1270187" cy="291410"/>
              </a:xfrm>
              <a:custGeom>
                <a:rect b="b" l="l" r="r" t="t"/>
                <a:pathLst>
                  <a:path extrusionOk="0" h="13499" w="58839">
                    <a:moveTo>
                      <a:pt x="4872" y="0"/>
                    </a:moveTo>
                    <a:cubicBezTo>
                      <a:pt x="4824" y="0"/>
                      <a:pt x="4778" y="1"/>
                      <a:pt x="4733" y="2"/>
                    </a:cubicBezTo>
                    <a:cubicBezTo>
                      <a:pt x="1285" y="98"/>
                      <a:pt x="0" y="2169"/>
                      <a:pt x="0" y="2169"/>
                    </a:cubicBezTo>
                    <a:cubicBezTo>
                      <a:pt x="86" y="2165"/>
                      <a:pt x="174" y="2163"/>
                      <a:pt x="266" y="2163"/>
                    </a:cubicBezTo>
                    <a:cubicBezTo>
                      <a:pt x="5047" y="2163"/>
                      <a:pt x="18262" y="7103"/>
                      <a:pt x="29185" y="9268"/>
                    </a:cubicBezTo>
                    <a:cubicBezTo>
                      <a:pt x="41220" y="11665"/>
                      <a:pt x="53478" y="11463"/>
                      <a:pt x="58602" y="13498"/>
                    </a:cubicBezTo>
                    <a:cubicBezTo>
                      <a:pt x="58685" y="13084"/>
                      <a:pt x="58839" y="11605"/>
                      <a:pt x="56992" y="10653"/>
                    </a:cubicBezTo>
                    <a:cubicBezTo>
                      <a:pt x="54136" y="9174"/>
                      <a:pt x="38458" y="8185"/>
                      <a:pt x="28889" y="5919"/>
                    </a:cubicBezTo>
                    <a:cubicBezTo>
                      <a:pt x="19455" y="3678"/>
                      <a:pt x="8474" y="0"/>
                      <a:pt x="4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4"/>
              <p:cNvSpPr/>
              <p:nvPr/>
            </p:nvSpPr>
            <p:spPr>
              <a:xfrm>
                <a:off x="997723" y="275873"/>
                <a:ext cx="1162552" cy="335275"/>
              </a:xfrm>
              <a:custGeom>
                <a:rect b="b" l="l" r="r" t="t"/>
                <a:pathLst>
                  <a:path extrusionOk="0" h="15531" w="53853">
                    <a:moveTo>
                      <a:pt x="8091" y="0"/>
                    </a:moveTo>
                    <a:cubicBezTo>
                      <a:pt x="5197" y="0"/>
                      <a:pt x="3183" y="2998"/>
                      <a:pt x="740" y="4512"/>
                    </a:cubicBezTo>
                    <a:cubicBezTo>
                      <a:pt x="1" y="4968"/>
                      <a:pt x="256" y="6218"/>
                      <a:pt x="1168" y="6218"/>
                    </a:cubicBezTo>
                    <a:cubicBezTo>
                      <a:pt x="1180" y="6218"/>
                      <a:pt x="1191" y="6218"/>
                      <a:pt x="1202" y="6217"/>
                    </a:cubicBezTo>
                    <a:cubicBezTo>
                      <a:pt x="3200" y="6148"/>
                      <a:pt x="4397" y="4978"/>
                      <a:pt x="5922" y="3808"/>
                    </a:cubicBezTo>
                    <a:cubicBezTo>
                      <a:pt x="6297" y="3520"/>
                      <a:pt x="7237" y="2924"/>
                      <a:pt x="7859" y="2924"/>
                    </a:cubicBezTo>
                    <a:cubicBezTo>
                      <a:pt x="8208" y="2924"/>
                      <a:pt x="8458" y="3112"/>
                      <a:pt x="8449" y="3650"/>
                    </a:cubicBezTo>
                    <a:cubicBezTo>
                      <a:pt x="8435" y="4496"/>
                      <a:pt x="8150" y="5230"/>
                      <a:pt x="8298" y="6078"/>
                    </a:cubicBezTo>
                    <a:cubicBezTo>
                      <a:pt x="8601" y="7807"/>
                      <a:pt x="9627" y="8900"/>
                      <a:pt x="11192" y="8900"/>
                    </a:cubicBezTo>
                    <a:cubicBezTo>
                      <a:pt x="11487" y="8900"/>
                      <a:pt x="11801" y="8862"/>
                      <a:pt x="12133" y="8781"/>
                    </a:cubicBezTo>
                    <a:cubicBezTo>
                      <a:pt x="14456" y="8215"/>
                      <a:pt x="16205" y="6220"/>
                      <a:pt x="18475" y="5499"/>
                    </a:cubicBezTo>
                    <a:cubicBezTo>
                      <a:pt x="18562" y="5471"/>
                      <a:pt x="18644" y="5458"/>
                      <a:pt x="18719" y="5458"/>
                    </a:cubicBezTo>
                    <a:cubicBezTo>
                      <a:pt x="20178" y="5458"/>
                      <a:pt x="19574" y="10379"/>
                      <a:pt x="20903" y="11457"/>
                    </a:cubicBezTo>
                    <a:cubicBezTo>
                      <a:pt x="21437" y="11890"/>
                      <a:pt x="21997" y="12066"/>
                      <a:pt x="22563" y="12066"/>
                    </a:cubicBezTo>
                    <a:cubicBezTo>
                      <a:pt x="24450" y="12066"/>
                      <a:pt x="26410" y="10100"/>
                      <a:pt x="27719" y="9101"/>
                    </a:cubicBezTo>
                    <a:cubicBezTo>
                      <a:pt x="28277" y="8675"/>
                      <a:pt x="28678" y="8500"/>
                      <a:pt x="28971" y="8500"/>
                    </a:cubicBezTo>
                    <a:cubicBezTo>
                      <a:pt x="30054" y="8500"/>
                      <a:pt x="29679" y="10883"/>
                      <a:pt x="30302" y="11947"/>
                    </a:cubicBezTo>
                    <a:cubicBezTo>
                      <a:pt x="30863" y="12903"/>
                      <a:pt x="32004" y="13529"/>
                      <a:pt x="33126" y="13529"/>
                    </a:cubicBezTo>
                    <a:cubicBezTo>
                      <a:pt x="33380" y="13529"/>
                      <a:pt x="33632" y="13497"/>
                      <a:pt x="33877" y="13430"/>
                    </a:cubicBezTo>
                    <a:cubicBezTo>
                      <a:pt x="35783" y="12903"/>
                      <a:pt x="37237" y="11653"/>
                      <a:pt x="38937" y="10701"/>
                    </a:cubicBezTo>
                    <a:cubicBezTo>
                      <a:pt x="39181" y="10564"/>
                      <a:pt x="39411" y="10503"/>
                      <a:pt x="39628" y="10503"/>
                    </a:cubicBezTo>
                    <a:cubicBezTo>
                      <a:pt x="41215" y="10503"/>
                      <a:pt x="42123" y="13786"/>
                      <a:pt x="43178" y="14737"/>
                    </a:cubicBezTo>
                    <a:cubicBezTo>
                      <a:pt x="43811" y="15306"/>
                      <a:pt x="44460" y="15530"/>
                      <a:pt x="45117" y="15530"/>
                    </a:cubicBezTo>
                    <a:cubicBezTo>
                      <a:pt x="47491" y="15530"/>
                      <a:pt x="49971" y="12610"/>
                      <a:pt x="52181" y="12508"/>
                    </a:cubicBezTo>
                    <a:cubicBezTo>
                      <a:pt x="53836" y="12431"/>
                      <a:pt x="53853" y="9949"/>
                      <a:pt x="52181" y="9929"/>
                    </a:cubicBezTo>
                    <a:cubicBezTo>
                      <a:pt x="52149" y="9928"/>
                      <a:pt x="52116" y="9928"/>
                      <a:pt x="52084" y="9928"/>
                    </a:cubicBezTo>
                    <a:cubicBezTo>
                      <a:pt x="50386" y="9928"/>
                      <a:pt x="49191" y="10481"/>
                      <a:pt x="47756" y="11395"/>
                    </a:cubicBezTo>
                    <a:cubicBezTo>
                      <a:pt x="47199" y="11750"/>
                      <a:pt x="46239" y="12560"/>
                      <a:pt x="45388" y="12560"/>
                    </a:cubicBezTo>
                    <a:cubicBezTo>
                      <a:pt x="45034" y="12560"/>
                      <a:pt x="44698" y="12420"/>
                      <a:pt x="44418" y="12048"/>
                    </a:cubicBezTo>
                    <a:cubicBezTo>
                      <a:pt x="43824" y="11257"/>
                      <a:pt x="43583" y="10252"/>
                      <a:pt x="42949" y="9468"/>
                    </a:cubicBezTo>
                    <a:cubicBezTo>
                      <a:pt x="42009" y="8306"/>
                      <a:pt x="40977" y="7866"/>
                      <a:pt x="39912" y="7866"/>
                    </a:cubicBezTo>
                    <a:cubicBezTo>
                      <a:pt x="38287" y="7866"/>
                      <a:pt x="36587" y="8891"/>
                      <a:pt x="35024" y="9939"/>
                    </a:cubicBezTo>
                    <a:cubicBezTo>
                      <a:pt x="34425" y="10339"/>
                      <a:pt x="33987" y="10505"/>
                      <a:pt x="33659" y="10505"/>
                    </a:cubicBezTo>
                    <a:cubicBezTo>
                      <a:pt x="32423" y="10505"/>
                      <a:pt x="32744" y="8155"/>
                      <a:pt x="31904" y="7139"/>
                    </a:cubicBezTo>
                    <a:cubicBezTo>
                      <a:pt x="31237" y="6335"/>
                      <a:pt x="30381" y="5752"/>
                      <a:pt x="29351" y="5752"/>
                    </a:cubicBezTo>
                    <a:cubicBezTo>
                      <a:pt x="29176" y="5752"/>
                      <a:pt x="28995" y="5769"/>
                      <a:pt x="28810" y="5805"/>
                    </a:cubicBezTo>
                    <a:cubicBezTo>
                      <a:pt x="27369" y="6082"/>
                      <a:pt x="26218" y="6919"/>
                      <a:pt x="25087" y="7816"/>
                    </a:cubicBezTo>
                    <a:cubicBezTo>
                      <a:pt x="24369" y="8385"/>
                      <a:pt x="23738" y="8964"/>
                      <a:pt x="22855" y="9266"/>
                    </a:cubicBezTo>
                    <a:cubicBezTo>
                      <a:pt x="22796" y="9286"/>
                      <a:pt x="22742" y="9296"/>
                      <a:pt x="22693" y="9296"/>
                    </a:cubicBezTo>
                    <a:cubicBezTo>
                      <a:pt x="22084" y="9296"/>
                      <a:pt x="22230" y="7825"/>
                      <a:pt x="22202" y="7317"/>
                    </a:cubicBezTo>
                    <a:cubicBezTo>
                      <a:pt x="22036" y="4276"/>
                      <a:pt x="20759" y="3279"/>
                      <a:pt x="19071" y="3279"/>
                    </a:cubicBezTo>
                    <a:cubicBezTo>
                      <a:pt x="17093" y="3279"/>
                      <a:pt x="14551" y="4647"/>
                      <a:pt x="12567" y="5701"/>
                    </a:cubicBezTo>
                    <a:cubicBezTo>
                      <a:pt x="12042" y="5979"/>
                      <a:pt x="11693" y="6109"/>
                      <a:pt x="11469" y="6109"/>
                    </a:cubicBezTo>
                    <a:cubicBezTo>
                      <a:pt x="10919" y="6109"/>
                      <a:pt x="11118" y="5327"/>
                      <a:pt x="11308" y="4037"/>
                    </a:cubicBezTo>
                    <a:cubicBezTo>
                      <a:pt x="11472" y="2924"/>
                      <a:pt x="11368" y="1042"/>
                      <a:pt x="10130" y="477"/>
                    </a:cubicBezTo>
                    <a:cubicBezTo>
                      <a:pt x="9399" y="144"/>
                      <a:pt x="8724" y="0"/>
                      <a:pt x="8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4"/>
              <p:cNvSpPr/>
              <p:nvPr/>
            </p:nvSpPr>
            <p:spPr>
              <a:xfrm>
                <a:off x="781028" y="367598"/>
                <a:ext cx="1470735" cy="544437"/>
              </a:xfrm>
              <a:custGeom>
                <a:rect b="b" l="l" r="r" t="t"/>
                <a:pathLst>
                  <a:path extrusionOk="0" h="25220" w="68129">
                    <a:moveTo>
                      <a:pt x="6730" y="0"/>
                    </a:moveTo>
                    <a:cubicBezTo>
                      <a:pt x="5685" y="0"/>
                      <a:pt x="4810" y="157"/>
                      <a:pt x="4143" y="512"/>
                    </a:cubicBezTo>
                    <a:cubicBezTo>
                      <a:pt x="611" y="2382"/>
                      <a:pt x="1" y="8003"/>
                      <a:pt x="5522" y="13528"/>
                    </a:cubicBezTo>
                    <a:cubicBezTo>
                      <a:pt x="11041" y="19048"/>
                      <a:pt x="25637" y="22497"/>
                      <a:pt x="36482" y="23881"/>
                    </a:cubicBezTo>
                    <a:cubicBezTo>
                      <a:pt x="41425" y="24509"/>
                      <a:pt x="47002" y="25220"/>
                      <a:pt x="52065" y="25220"/>
                    </a:cubicBezTo>
                    <a:cubicBezTo>
                      <a:pt x="58117" y="25220"/>
                      <a:pt x="63436" y="24205"/>
                      <a:pt x="66064" y="20823"/>
                    </a:cubicBezTo>
                    <a:cubicBezTo>
                      <a:pt x="67561" y="18900"/>
                      <a:pt x="68128" y="17220"/>
                      <a:pt x="68087" y="15800"/>
                    </a:cubicBezTo>
                    <a:cubicBezTo>
                      <a:pt x="67999" y="12629"/>
                      <a:pt x="64869" y="10747"/>
                      <a:pt x="62218" y="10275"/>
                    </a:cubicBezTo>
                    <a:cubicBezTo>
                      <a:pt x="61413" y="10130"/>
                      <a:pt x="60316" y="10088"/>
                      <a:pt x="58978" y="10088"/>
                    </a:cubicBezTo>
                    <a:cubicBezTo>
                      <a:pt x="57198" y="10088"/>
                      <a:pt x="54993" y="10161"/>
                      <a:pt x="52484" y="10161"/>
                    </a:cubicBezTo>
                    <a:cubicBezTo>
                      <a:pt x="47859" y="10161"/>
                      <a:pt x="42203" y="9913"/>
                      <a:pt x="36287" y="8499"/>
                    </a:cubicBezTo>
                    <a:cubicBezTo>
                      <a:pt x="26343" y="6118"/>
                      <a:pt x="13248" y="0"/>
                      <a:pt x="67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81" name="Google Shape;7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500" y="526375"/>
            <a:ext cx="3219225" cy="29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4"/>
          <p:cNvSpPr txBox="1"/>
          <p:nvPr/>
        </p:nvSpPr>
        <p:spPr>
          <a:xfrm>
            <a:off x="5051050" y="3761050"/>
            <a:ext cx="3626100" cy="10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/>
              <a:t>+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https://www.fod.ma/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"/>
          <p:cNvSpPr txBox="1"/>
          <p:nvPr>
            <p:ph type="title"/>
          </p:nvPr>
        </p:nvSpPr>
        <p:spPr>
          <a:xfrm>
            <a:off x="2656800" y="481891"/>
            <a:ext cx="38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The object of our service </a:t>
            </a:r>
            <a:endParaRPr/>
          </a:p>
        </p:txBody>
      </p:sp>
      <p:grpSp>
        <p:nvGrpSpPr>
          <p:cNvPr id="788" name="Google Shape;788;p55"/>
          <p:cNvGrpSpPr/>
          <p:nvPr/>
        </p:nvGrpSpPr>
        <p:grpSpPr>
          <a:xfrm>
            <a:off x="190630" y="3774333"/>
            <a:ext cx="1595761" cy="937187"/>
            <a:chOff x="7714413" y="2452513"/>
            <a:chExt cx="3349625" cy="2229275"/>
          </a:xfrm>
        </p:grpSpPr>
        <p:grpSp>
          <p:nvGrpSpPr>
            <p:cNvPr id="789" name="Google Shape;789;p55"/>
            <p:cNvGrpSpPr/>
            <p:nvPr/>
          </p:nvGrpSpPr>
          <p:grpSpPr>
            <a:xfrm flipH="1">
              <a:off x="7714413" y="2452513"/>
              <a:ext cx="3349625" cy="2229275"/>
              <a:chOff x="-3807125" y="2961438"/>
              <a:chExt cx="3349625" cy="2229275"/>
            </a:xfrm>
          </p:grpSpPr>
          <p:sp>
            <p:nvSpPr>
              <p:cNvPr id="790" name="Google Shape;790;p55"/>
              <p:cNvSpPr/>
              <p:nvPr/>
            </p:nvSpPr>
            <p:spPr>
              <a:xfrm>
                <a:off x="-2332588" y="3099875"/>
                <a:ext cx="1651575" cy="535475"/>
              </a:xfrm>
              <a:custGeom>
                <a:rect b="b" l="l" r="r" t="t"/>
                <a:pathLst>
                  <a:path extrusionOk="0" h="21419" w="66063">
                    <a:moveTo>
                      <a:pt x="280" y="0"/>
                    </a:moveTo>
                    <a:cubicBezTo>
                      <a:pt x="125" y="0"/>
                      <a:pt x="0" y="126"/>
                      <a:pt x="0" y="281"/>
                    </a:cubicBezTo>
                    <a:lnTo>
                      <a:pt x="0" y="21419"/>
                    </a:lnTo>
                    <a:lnTo>
                      <a:pt x="66063" y="21419"/>
                    </a:lnTo>
                    <a:lnTo>
                      <a:pt x="66063" y="281"/>
                    </a:lnTo>
                    <a:cubicBezTo>
                      <a:pt x="66063" y="126"/>
                      <a:pt x="65938" y="0"/>
                      <a:pt x="65782" y="0"/>
                    </a:cubicBezTo>
                    <a:lnTo>
                      <a:pt x="282" y="0"/>
                    </a:lnTo>
                    <a:cubicBezTo>
                      <a:pt x="281" y="0"/>
                      <a:pt x="280" y="0"/>
                      <a:pt x="2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-2332550" y="3099863"/>
                <a:ext cx="1651550" cy="535475"/>
              </a:xfrm>
              <a:custGeom>
                <a:rect b="b" l="l" r="r" t="t"/>
                <a:pathLst>
                  <a:path extrusionOk="0" h="21419" w="66062">
                    <a:moveTo>
                      <a:pt x="56736" y="1742"/>
                    </a:moveTo>
                    <a:cubicBezTo>
                      <a:pt x="60918" y="1742"/>
                      <a:pt x="64319" y="5144"/>
                      <a:pt x="64319" y="9326"/>
                    </a:cubicBezTo>
                    <a:lnTo>
                      <a:pt x="64319" y="19677"/>
                    </a:lnTo>
                    <a:lnTo>
                      <a:pt x="1742" y="19677"/>
                    </a:lnTo>
                    <a:lnTo>
                      <a:pt x="1742" y="9326"/>
                    </a:lnTo>
                    <a:cubicBezTo>
                      <a:pt x="1742" y="5144"/>
                      <a:pt x="5143" y="1742"/>
                      <a:pt x="9325" y="1742"/>
                    </a:cubicBezTo>
                    <a:close/>
                    <a:moveTo>
                      <a:pt x="9326" y="0"/>
                    </a:moveTo>
                    <a:cubicBezTo>
                      <a:pt x="4175" y="0"/>
                      <a:pt x="0" y="4175"/>
                      <a:pt x="0" y="9325"/>
                    </a:cubicBezTo>
                    <a:lnTo>
                      <a:pt x="0" y="21419"/>
                    </a:lnTo>
                    <a:lnTo>
                      <a:pt x="66062" y="21419"/>
                    </a:lnTo>
                    <a:lnTo>
                      <a:pt x="66062" y="9326"/>
                    </a:lnTo>
                    <a:cubicBezTo>
                      <a:pt x="66062" y="4175"/>
                      <a:pt x="61887" y="0"/>
                      <a:pt x="56736" y="0"/>
                    </a:cubicBezTo>
                    <a:close/>
                  </a:path>
                </a:pathLst>
              </a:custGeom>
              <a:solidFill>
                <a:srgbClr val="F5C1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-3423450" y="3412688"/>
                <a:ext cx="999900" cy="223125"/>
              </a:xfrm>
              <a:custGeom>
                <a:rect b="b" l="l" r="r" t="t"/>
                <a:pathLst>
                  <a:path extrusionOk="0" h="8925" w="39996">
                    <a:moveTo>
                      <a:pt x="270" y="0"/>
                    </a:moveTo>
                    <a:cubicBezTo>
                      <a:pt x="121" y="0"/>
                      <a:pt x="0" y="120"/>
                      <a:pt x="0" y="269"/>
                    </a:cubicBezTo>
                    <a:lnTo>
                      <a:pt x="0" y="8925"/>
                    </a:lnTo>
                    <a:lnTo>
                      <a:pt x="39995" y="8925"/>
                    </a:lnTo>
                    <a:lnTo>
                      <a:pt x="39995" y="88"/>
                    </a:lnTo>
                    <a:cubicBezTo>
                      <a:pt x="39995" y="39"/>
                      <a:pt x="39956" y="0"/>
                      <a:pt x="39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-3674350" y="4528238"/>
                <a:ext cx="2894900" cy="430650"/>
              </a:xfrm>
              <a:custGeom>
                <a:rect b="b" l="l" r="r" t="t"/>
                <a:pathLst>
                  <a:path extrusionOk="0" h="17226" w="115796">
                    <a:moveTo>
                      <a:pt x="0" y="1"/>
                    </a:moveTo>
                    <a:lnTo>
                      <a:pt x="0" y="17225"/>
                    </a:lnTo>
                    <a:lnTo>
                      <a:pt x="115795" y="17225"/>
                    </a:lnTo>
                    <a:lnTo>
                      <a:pt x="1157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-3801300" y="3633963"/>
                <a:ext cx="3250550" cy="1344800"/>
              </a:xfrm>
              <a:custGeom>
                <a:rect b="b" l="l" r="r" t="t"/>
                <a:pathLst>
                  <a:path extrusionOk="0" h="53792" w="130022">
                    <a:moveTo>
                      <a:pt x="15682" y="0"/>
                    </a:moveTo>
                    <a:cubicBezTo>
                      <a:pt x="10019" y="0"/>
                      <a:pt x="5430" y="4590"/>
                      <a:pt x="5430" y="10253"/>
                    </a:cubicBezTo>
                    <a:lnTo>
                      <a:pt x="49" y="35612"/>
                    </a:lnTo>
                    <a:lnTo>
                      <a:pt x="90" y="35612"/>
                    </a:lnTo>
                    <a:cubicBezTo>
                      <a:pt x="11" y="36153"/>
                      <a:pt x="1" y="36703"/>
                      <a:pt x="59" y="37246"/>
                    </a:cubicBezTo>
                    <a:lnTo>
                      <a:pt x="1839" y="53544"/>
                    </a:lnTo>
                    <a:lnTo>
                      <a:pt x="6445" y="53791"/>
                    </a:lnTo>
                    <a:lnTo>
                      <a:pt x="9640" y="53791"/>
                    </a:lnTo>
                    <a:cubicBezTo>
                      <a:pt x="9567" y="53265"/>
                      <a:pt x="9530" y="52734"/>
                      <a:pt x="9529" y="52201"/>
                    </a:cubicBezTo>
                    <a:cubicBezTo>
                      <a:pt x="9529" y="45733"/>
                      <a:pt x="14773" y="40490"/>
                      <a:pt x="21240" y="40490"/>
                    </a:cubicBezTo>
                    <a:cubicBezTo>
                      <a:pt x="27709" y="40490"/>
                      <a:pt x="32953" y="45733"/>
                      <a:pt x="32953" y="52201"/>
                    </a:cubicBezTo>
                    <a:cubicBezTo>
                      <a:pt x="32952" y="52734"/>
                      <a:pt x="32914" y="53265"/>
                      <a:pt x="32842" y="53791"/>
                    </a:cubicBezTo>
                    <a:lnTo>
                      <a:pt x="86908" y="53791"/>
                    </a:lnTo>
                    <a:cubicBezTo>
                      <a:pt x="86834" y="53265"/>
                      <a:pt x="86798" y="52734"/>
                      <a:pt x="86797" y="52201"/>
                    </a:cubicBezTo>
                    <a:cubicBezTo>
                      <a:pt x="86797" y="45733"/>
                      <a:pt x="92040" y="40490"/>
                      <a:pt x="98509" y="40490"/>
                    </a:cubicBezTo>
                    <a:cubicBezTo>
                      <a:pt x="104977" y="40490"/>
                      <a:pt x="110221" y="45733"/>
                      <a:pt x="110221" y="52201"/>
                    </a:cubicBezTo>
                    <a:cubicBezTo>
                      <a:pt x="110219" y="52734"/>
                      <a:pt x="110183" y="53265"/>
                      <a:pt x="110110" y="53791"/>
                    </a:cubicBezTo>
                    <a:lnTo>
                      <a:pt x="130021" y="53791"/>
                    </a:lnTo>
                    <a:lnTo>
                      <a:pt x="130021" y="6277"/>
                    </a:lnTo>
                    <a:cubicBezTo>
                      <a:pt x="130021" y="2811"/>
                      <a:pt x="127211" y="0"/>
                      <a:pt x="1237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5"/>
              <p:cNvSpPr/>
              <p:nvPr/>
            </p:nvSpPr>
            <p:spPr>
              <a:xfrm>
                <a:off x="-3399675" y="3717688"/>
                <a:ext cx="461725" cy="1030725"/>
              </a:xfrm>
              <a:custGeom>
                <a:rect b="b" l="l" r="r" t="t"/>
                <a:pathLst>
                  <a:path extrusionOk="0" h="41229" w="18469">
                    <a:moveTo>
                      <a:pt x="2909" y="1"/>
                    </a:moveTo>
                    <a:cubicBezTo>
                      <a:pt x="1303" y="1"/>
                      <a:pt x="0" y="1303"/>
                      <a:pt x="0" y="2909"/>
                    </a:cubicBezTo>
                    <a:lnTo>
                      <a:pt x="0" y="33427"/>
                    </a:lnTo>
                    <a:cubicBezTo>
                      <a:pt x="0" y="34589"/>
                      <a:pt x="948" y="35492"/>
                      <a:pt x="2059" y="35492"/>
                    </a:cubicBezTo>
                    <a:cubicBezTo>
                      <a:pt x="2194" y="35492"/>
                      <a:pt x="2332" y="35478"/>
                      <a:pt x="2470" y="35450"/>
                    </a:cubicBezTo>
                    <a:cubicBezTo>
                      <a:pt x="3361" y="35271"/>
                      <a:pt x="4268" y="35181"/>
                      <a:pt x="5177" y="35181"/>
                    </a:cubicBezTo>
                    <a:cubicBezTo>
                      <a:pt x="9903" y="35181"/>
                      <a:pt x="14065" y="37582"/>
                      <a:pt x="16519" y="41228"/>
                    </a:cubicBezTo>
                    <a:lnTo>
                      <a:pt x="18469" y="41228"/>
                    </a:lnTo>
                    <a:lnTo>
                      <a:pt x="18469" y="2909"/>
                    </a:lnTo>
                    <a:cubicBezTo>
                      <a:pt x="18469" y="1303"/>
                      <a:pt x="17166" y="1"/>
                      <a:pt x="15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-2498775" y="3723463"/>
                <a:ext cx="1834875" cy="637950"/>
              </a:xfrm>
              <a:custGeom>
                <a:rect b="b" l="l" r="r" t="t"/>
                <a:pathLst>
                  <a:path extrusionOk="0" h="25518" w="73395">
                    <a:moveTo>
                      <a:pt x="1" y="0"/>
                    </a:moveTo>
                    <a:lnTo>
                      <a:pt x="1" y="25518"/>
                    </a:lnTo>
                    <a:lnTo>
                      <a:pt x="73395" y="25518"/>
                    </a:lnTo>
                    <a:lnTo>
                      <a:pt x="733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5"/>
              <p:cNvSpPr/>
              <p:nvPr/>
            </p:nvSpPr>
            <p:spPr>
              <a:xfrm>
                <a:off x="-2498775" y="3844663"/>
                <a:ext cx="1834875" cy="35500"/>
              </a:xfrm>
              <a:custGeom>
                <a:rect b="b" l="l" r="r" t="t"/>
                <a:pathLst>
                  <a:path extrusionOk="0" h="1420" w="73395">
                    <a:moveTo>
                      <a:pt x="1" y="0"/>
                    </a:moveTo>
                    <a:lnTo>
                      <a:pt x="1" y="1419"/>
                    </a:lnTo>
                    <a:lnTo>
                      <a:pt x="73395" y="1419"/>
                    </a:lnTo>
                    <a:lnTo>
                      <a:pt x="73395" y="0"/>
                    </a:lnTo>
                    <a:close/>
                  </a:path>
                </a:pathLst>
              </a:custGeom>
              <a:solidFill>
                <a:srgbClr val="AAD0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5"/>
              <p:cNvSpPr/>
              <p:nvPr/>
            </p:nvSpPr>
            <p:spPr>
              <a:xfrm>
                <a:off x="-2397125" y="3933113"/>
                <a:ext cx="750325" cy="309700"/>
              </a:xfrm>
              <a:custGeom>
                <a:rect b="b" l="l" r="r" t="t"/>
                <a:pathLst>
                  <a:path extrusionOk="0" h="12388" w="30013">
                    <a:moveTo>
                      <a:pt x="0" y="1"/>
                    </a:moveTo>
                    <a:lnTo>
                      <a:pt x="0" y="12387"/>
                    </a:lnTo>
                    <a:lnTo>
                      <a:pt x="30012" y="12387"/>
                    </a:lnTo>
                    <a:lnTo>
                      <a:pt x="30012" y="1"/>
                    </a:lnTo>
                    <a:close/>
                  </a:path>
                </a:pathLst>
              </a:custGeom>
              <a:solidFill>
                <a:srgbClr val="97BA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5"/>
              <p:cNvSpPr/>
              <p:nvPr/>
            </p:nvSpPr>
            <p:spPr>
              <a:xfrm>
                <a:off x="-2397125" y="3933113"/>
                <a:ext cx="292325" cy="309700"/>
              </a:xfrm>
              <a:custGeom>
                <a:rect b="b" l="l" r="r" t="t"/>
                <a:pathLst>
                  <a:path extrusionOk="0" h="12388" w="11693">
                    <a:moveTo>
                      <a:pt x="0" y="1"/>
                    </a:moveTo>
                    <a:lnTo>
                      <a:pt x="0" y="12387"/>
                    </a:lnTo>
                    <a:lnTo>
                      <a:pt x="11693" y="12387"/>
                    </a:lnTo>
                    <a:lnTo>
                      <a:pt x="11693" y="1"/>
                    </a:lnTo>
                    <a:close/>
                  </a:path>
                </a:pathLst>
              </a:custGeom>
              <a:solidFill>
                <a:srgbClr val="8DAD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5"/>
              <p:cNvSpPr/>
              <p:nvPr/>
            </p:nvSpPr>
            <p:spPr>
              <a:xfrm>
                <a:off x="-1054425" y="4868363"/>
                <a:ext cx="503675" cy="110400"/>
              </a:xfrm>
              <a:custGeom>
                <a:rect b="b" l="l" r="r" t="t"/>
                <a:pathLst>
                  <a:path extrusionOk="0" h="4416" w="20147">
                    <a:moveTo>
                      <a:pt x="1" y="1"/>
                    </a:moveTo>
                    <a:cubicBezTo>
                      <a:pt x="360" y="1443"/>
                      <a:pt x="440" y="2942"/>
                      <a:pt x="236" y="4415"/>
                    </a:cubicBezTo>
                    <a:lnTo>
                      <a:pt x="20146" y="4415"/>
                    </a:lnTo>
                    <a:lnTo>
                      <a:pt x="201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5"/>
              <p:cNvSpPr/>
              <p:nvPr/>
            </p:nvSpPr>
            <p:spPr>
              <a:xfrm>
                <a:off x="-3640200" y="4868363"/>
                <a:ext cx="85800" cy="110400"/>
              </a:xfrm>
              <a:custGeom>
                <a:rect b="b" l="l" r="r" t="t"/>
                <a:pathLst>
                  <a:path extrusionOk="0" h="4416" w="3432">
                    <a:moveTo>
                      <a:pt x="359" y="1"/>
                    </a:moveTo>
                    <a:lnTo>
                      <a:pt x="1" y="4415"/>
                    </a:lnTo>
                    <a:lnTo>
                      <a:pt x="3196" y="4415"/>
                    </a:lnTo>
                    <a:cubicBezTo>
                      <a:pt x="3123" y="3887"/>
                      <a:pt x="3086" y="3356"/>
                      <a:pt x="3085" y="2825"/>
                    </a:cubicBezTo>
                    <a:cubicBezTo>
                      <a:pt x="3085" y="1873"/>
                      <a:pt x="3202" y="924"/>
                      <a:pt x="34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5"/>
              <p:cNvSpPr/>
              <p:nvPr/>
            </p:nvSpPr>
            <p:spPr>
              <a:xfrm>
                <a:off x="-2986100" y="4868363"/>
                <a:ext cx="1363375" cy="110400"/>
              </a:xfrm>
              <a:custGeom>
                <a:rect b="b" l="l" r="r" t="t"/>
                <a:pathLst>
                  <a:path extrusionOk="0" h="4416" w="54535">
                    <a:moveTo>
                      <a:pt x="0" y="1"/>
                    </a:moveTo>
                    <a:cubicBezTo>
                      <a:pt x="359" y="1443"/>
                      <a:pt x="439" y="2942"/>
                      <a:pt x="235" y="4415"/>
                    </a:cubicBezTo>
                    <a:lnTo>
                      <a:pt x="54300" y="4415"/>
                    </a:lnTo>
                    <a:cubicBezTo>
                      <a:pt x="54096" y="2942"/>
                      <a:pt x="54175" y="1443"/>
                      <a:pt x="545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5"/>
              <p:cNvSpPr/>
              <p:nvPr/>
            </p:nvSpPr>
            <p:spPr>
              <a:xfrm>
                <a:off x="-3807125" y="4813113"/>
                <a:ext cx="198775" cy="212000"/>
              </a:xfrm>
              <a:custGeom>
                <a:rect b="b" l="l" r="r" t="t"/>
                <a:pathLst>
                  <a:path extrusionOk="0" h="8480" w="7951">
                    <a:moveTo>
                      <a:pt x="90" y="0"/>
                    </a:moveTo>
                    <a:cubicBezTo>
                      <a:pt x="41" y="0"/>
                      <a:pt x="1" y="40"/>
                      <a:pt x="1" y="88"/>
                    </a:cubicBezTo>
                    <a:lnTo>
                      <a:pt x="1" y="8392"/>
                    </a:lnTo>
                    <a:cubicBezTo>
                      <a:pt x="1" y="8440"/>
                      <a:pt x="41" y="8480"/>
                      <a:pt x="90" y="8480"/>
                    </a:cubicBezTo>
                    <a:lnTo>
                      <a:pt x="7951" y="8480"/>
                    </a:lnTo>
                    <a:lnTo>
                      <a:pt x="79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5"/>
              <p:cNvSpPr/>
              <p:nvPr/>
            </p:nvSpPr>
            <p:spPr>
              <a:xfrm>
                <a:off x="-656275" y="4813113"/>
                <a:ext cx="198775" cy="212000"/>
              </a:xfrm>
              <a:custGeom>
                <a:rect b="b" l="l" r="r" t="t"/>
                <a:pathLst>
                  <a:path extrusionOk="0" h="8480" w="7951">
                    <a:moveTo>
                      <a:pt x="1" y="0"/>
                    </a:moveTo>
                    <a:lnTo>
                      <a:pt x="1" y="8480"/>
                    </a:lnTo>
                    <a:lnTo>
                      <a:pt x="7862" y="8480"/>
                    </a:lnTo>
                    <a:cubicBezTo>
                      <a:pt x="7911" y="8480"/>
                      <a:pt x="7951" y="8440"/>
                      <a:pt x="7951" y="8392"/>
                    </a:cubicBezTo>
                    <a:lnTo>
                      <a:pt x="7951" y="89"/>
                    </a:lnTo>
                    <a:cubicBezTo>
                      <a:pt x="7951" y="40"/>
                      <a:pt x="7911" y="0"/>
                      <a:pt x="78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5"/>
              <p:cNvSpPr/>
              <p:nvPr/>
            </p:nvSpPr>
            <p:spPr>
              <a:xfrm>
                <a:off x="-3522000" y="4687238"/>
                <a:ext cx="503500" cy="503475"/>
              </a:xfrm>
              <a:custGeom>
                <a:rect b="b" l="l" r="r" t="t"/>
                <a:pathLst>
                  <a:path extrusionOk="0" h="20139" w="20140">
                    <a:moveTo>
                      <a:pt x="10070" y="1"/>
                    </a:moveTo>
                    <a:cubicBezTo>
                      <a:pt x="7399" y="1"/>
                      <a:pt x="4838" y="1062"/>
                      <a:pt x="2949" y="2950"/>
                    </a:cubicBezTo>
                    <a:cubicBezTo>
                      <a:pt x="1061" y="4838"/>
                      <a:pt x="0" y="7400"/>
                      <a:pt x="0" y="10070"/>
                    </a:cubicBezTo>
                    <a:cubicBezTo>
                      <a:pt x="0" y="12740"/>
                      <a:pt x="1061" y="15302"/>
                      <a:pt x="2949" y="17190"/>
                    </a:cubicBezTo>
                    <a:cubicBezTo>
                      <a:pt x="4838" y="19078"/>
                      <a:pt x="7399" y="20139"/>
                      <a:pt x="10070" y="20139"/>
                    </a:cubicBezTo>
                    <a:cubicBezTo>
                      <a:pt x="12740" y="20139"/>
                      <a:pt x="15301" y="19078"/>
                      <a:pt x="17189" y="17190"/>
                    </a:cubicBezTo>
                    <a:cubicBezTo>
                      <a:pt x="19078" y="15302"/>
                      <a:pt x="20139" y="12740"/>
                      <a:pt x="20139" y="10070"/>
                    </a:cubicBezTo>
                    <a:cubicBezTo>
                      <a:pt x="20139" y="7400"/>
                      <a:pt x="19078" y="4838"/>
                      <a:pt x="17189" y="2950"/>
                    </a:cubicBezTo>
                    <a:cubicBezTo>
                      <a:pt x="15301" y="1062"/>
                      <a:pt x="12740" y="1"/>
                      <a:pt x="100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5"/>
              <p:cNvSpPr/>
              <p:nvPr/>
            </p:nvSpPr>
            <p:spPr>
              <a:xfrm>
                <a:off x="-3386900" y="4822363"/>
                <a:ext cx="233250" cy="233250"/>
              </a:xfrm>
              <a:custGeom>
                <a:rect b="b" l="l" r="r" t="t"/>
                <a:pathLst>
                  <a:path extrusionOk="0" h="9330" w="9330">
                    <a:moveTo>
                      <a:pt x="4666" y="0"/>
                    </a:moveTo>
                    <a:cubicBezTo>
                      <a:pt x="3428" y="0"/>
                      <a:pt x="2242" y="491"/>
                      <a:pt x="1367" y="1366"/>
                    </a:cubicBezTo>
                    <a:cubicBezTo>
                      <a:pt x="492" y="2241"/>
                      <a:pt x="1" y="3428"/>
                      <a:pt x="1" y="4665"/>
                    </a:cubicBezTo>
                    <a:cubicBezTo>
                      <a:pt x="1" y="5901"/>
                      <a:pt x="492" y="7089"/>
                      <a:pt x="1367" y="7963"/>
                    </a:cubicBezTo>
                    <a:cubicBezTo>
                      <a:pt x="2242" y="8838"/>
                      <a:pt x="3428" y="9329"/>
                      <a:pt x="4666" y="9329"/>
                    </a:cubicBezTo>
                    <a:cubicBezTo>
                      <a:pt x="5903" y="9329"/>
                      <a:pt x="7089" y="8838"/>
                      <a:pt x="7964" y="7963"/>
                    </a:cubicBezTo>
                    <a:cubicBezTo>
                      <a:pt x="8838" y="7089"/>
                      <a:pt x="9329" y="5901"/>
                      <a:pt x="9329" y="4665"/>
                    </a:cubicBezTo>
                    <a:cubicBezTo>
                      <a:pt x="9329" y="3428"/>
                      <a:pt x="8838" y="2241"/>
                      <a:pt x="7964" y="1366"/>
                    </a:cubicBezTo>
                    <a:cubicBezTo>
                      <a:pt x="7089" y="491"/>
                      <a:pt x="5903" y="0"/>
                      <a:pt x="4666" y="0"/>
                    </a:cubicBezTo>
                    <a:close/>
                  </a:path>
                </a:pathLst>
              </a:custGeom>
              <a:solidFill>
                <a:srgbClr val="9CB7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5"/>
              <p:cNvSpPr/>
              <p:nvPr/>
            </p:nvSpPr>
            <p:spPr>
              <a:xfrm>
                <a:off x="-1581850" y="4687238"/>
                <a:ext cx="503500" cy="503475"/>
              </a:xfrm>
              <a:custGeom>
                <a:rect b="b" l="l" r="r" t="t"/>
                <a:pathLst>
                  <a:path extrusionOk="0" h="20139" w="20140">
                    <a:moveTo>
                      <a:pt x="10070" y="1"/>
                    </a:moveTo>
                    <a:cubicBezTo>
                      <a:pt x="7400" y="1"/>
                      <a:pt x="4839" y="1062"/>
                      <a:pt x="2950" y="2950"/>
                    </a:cubicBezTo>
                    <a:cubicBezTo>
                      <a:pt x="1062" y="4838"/>
                      <a:pt x="1" y="7400"/>
                      <a:pt x="1" y="10069"/>
                    </a:cubicBezTo>
                    <a:cubicBezTo>
                      <a:pt x="1" y="12740"/>
                      <a:pt x="1062" y="15302"/>
                      <a:pt x="2950" y="17190"/>
                    </a:cubicBezTo>
                    <a:cubicBezTo>
                      <a:pt x="4839" y="19078"/>
                      <a:pt x="7400" y="20139"/>
                      <a:pt x="10070" y="20139"/>
                    </a:cubicBezTo>
                    <a:cubicBezTo>
                      <a:pt x="12741" y="20139"/>
                      <a:pt x="15302" y="19078"/>
                      <a:pt x="17190" y="17190"/>
                    </a:cubicBezTo>
                    <a:cubicBezTo>
                      <a:pt x="19079" y="15302"/>
                      <a:pt x="20140" y="12740"/>
                      <a:pt x="20140" y="10069"/>
                    </a:cubicBezTo>
                    <a:cubicBezTo>
                      <a:pt x="20140" y="7400"/>
                      <a:pt x="19079" y="4838"/>
                      <a:pt x="17190" y="2950"/>
                    </a:cubicBezTo>
                    <a:cubicBezTo>
                      <a:pt x="15302" y="1062"/>
                      <a:pt x="12741" y="1"/>
                      <a:pt x="10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-1492150" y="4776913"/>
                <a:ext cx="324125" cy="324125"/>
              </a:xfrm>
              <a:custGeom>
                <a:rect b="b" l="l" r="r" t="t"/>
                <a:pathLst>
                  <a:path extrusionOk="0" h="12965" w="12965">
                    <a:moveTo>
                      <a:pt x="6482" y="0"/>
                    </a:moveTo>
                    <a:cubicBezTo>
                      <a:pt x="4763" y="0"/>
                      <a:pt x="3114" y="684"/>
                      <a:pt x="1898" y="1899"/>
                    </a:cubicBezTo>
                    <a:cubicBezTo>
                      <a:pt x="683" y="3115"/>
                      <a:pt x="0" y="4764"/>
                      <a:pt x="0" y="6482"/>
                    </a:cubicBezTo>
                    <a:cubicBezTo>
                      <a:pt x="0" y="8202"/>
                      <a:pt x="683" y="9850"/>
                      <a:pt x="1898" y="11066"/>
                    </a:cubicBezTo>
                    <a:cubicBezTo>
                      <a:pt x="3114" y="12281"/>
                      <a:pt x="4763" y="12964"/>
                      <a:pt x="6482" y="12964"/>
                    </a:cubicBezTo>
                    <a:cubicBezTo>
                      <a:pt x="8202" y="12964"/>
                      <a:pt x="9850" y="12281"/>
                      <a:pt x="11065" y="11066"/>
                    </a:cubicBezTo>
                    <a:cubicBezTo>
                      <a:pt x="12282" y="9850"/>
                      <a:pt x="12964" y="8202"/>
                      <a:pt x="12964" y="6482"/>
                    </a:cubicBezTo>
                    <a:cubicBezTo>
                      <a:pt x="12964" y="4764"/>
                      <a:pt x="12282" y="3115"/>
                      <a:pt x="11065" y="1899"/>
                    </a:cubicBezTo>
                    <a:cubicBezTo>
                      <a:pt x="9850" y="684"/>
                      <a:pt x="8202" y="0"/>
                      <a:pt x="6482" y="0"/>
                    </a:cubicBezTo>
                    <a:close/>
                  </a:path>
                </a:pathLst>
              </a:custGeom>
              <a:solidFill>
                <a:srgbClr val="3038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5"/>
              <p:cNvSpPr/>
              <p:nvPr/>
            </p:nvSpPr>
            <p:spPr>
              <a:xfrm>
                <a:off x="-1446725" y="4822363"/>
                <a:ext cx="233275" cy="233250"/>
              </a:xfrm>
              <a:custGeom>
                <a:rect b="b" l="l" r="r" t="t"/>
                <a:pathLst>
                  <a:path extrusionOk="0" h="9330" w="9331">
                    <a:moveTo>
                      <a:pt x="4665" y="0"/>
                    </a:moveTo>
                    <a:cubicBezTo>
                      <a:pt x="3428" y="0"/>
                      <a:pt x="2242" y="491"/>
                      <a:pt x="1367" y="1366"/>
                    </a:cubicBezTo>
                    <a:cubicBezTo>
                      <a:pt x="493" y="2241"/>
                      <a:pt x="0" y="3428"/>
                      <a:pt x="0" y="4664"/>
                    </a:cubicBezTo>
                    <a:cubicBezTo>
                      <a:pt x="0" y="5901"/>
                      <a:pt x="493" y="7089"/>
                      <a:pt x="1367" y="7963"/>
                    </a:cubicBezTo>
                    <a:cubicBezTo>
                      <a:pt x="2242" y="8838"/>
                      <a:pt x="3428" y="9329"/>
                      <a:pt x="4665" y="9329"/>
                    </a:cubicBezTo>
                    <a:cubicBezTo>
                      <a:pt x="5903" y="9329"/>
                      <a:pt x="7089" y="8838"/>
                      <a:pt x="7964" y="7963"/>
                    </a:cubicBezTo>
                    <a:cubicBezTo>
                      <a:pt x="8838" y="7089"/>
                      <a:pt x="9330" y="5901"/>
                      <a:pt x="9330" y="4664"/>
                    </a:cubicBezTo>
                    <a:cubicBezTo>
                      <a:pt x="9330" y="3428"/>
                      <a:pt x="8838" y="2241"/>
                      <a:pt x="7964" y="1366"/>
                    </a:cubicBezTo>
                    <a:cubicBezTo>
                      <a:pt x="7089" y="491"/>
                      <a:pt x="5903" y="0"/>
                      <a:pt x="4665" y="0"/>
                    </a:cubicBezTo>
                    <a:close/>
                  </a:path>
                </a:pathLst>
              </a:custGeom>
              <a:solidFill>
                <a:srgbClr val="9CB7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5"/>
              <p:cNvSpPr/>
              <p:nvPr/>
            </p:nvSpPr>
            <p:spPr>
              <a:xfrm>
                <a:off x="-1419225" y="4841588"/>
                <a:ext cx="205775" cy="214025"/>
              </a:xfrm>
              <a:custGeom>
                <a:rect b="b" l="l" r="r" t="t"/>
                <a:pathLst>
                  <a:path extrusionOk="0" h="8561" w="8231">
                    <a:moveTo>
                      <a:pt x="6130" y="1"/>
                    </a:moveTo>
                    <a:lnTo>
                      <a:pt x="6130" y="1"/>
                    </a:lnTo>
                    <a:cubicBezTo>
                      <a:pt x="6840" y="841"/>
                      <a:pt x="7229" y="1905"/>
                      <a:pt x="7228" y="3005"/>
                    </a:cubicBezTo>
                    <a:cubicBezTo>
                      <a:pt x="7228" y="5581"/>
                      <a:pt x="5140" y="7670"/>
                      <a:pt x="2564" y="7670"/>
                    </a:cubicBezTo>
                    <a:cubicBezTo>
                      <a:pt x="2562" y="7670"/>
                      <a:pt x="2561" y="7670"/>
                      <a:pt x="2559" y="7670"/>
                    </a:cubicBezTo>
                    <a:cubicBezTo>
                      <a:pt x="1648" y="7670"/>
                      <a:pt x="759" y="7402"/>
                      <a:pt x="0" y="6901"/>
                    </a:cubicBezTo>
                    <a:lnTo>
                      <a:pt x="0" y="6901"/>
                    </a:lnTo>
                    <a:cubicBezTo>
                      <a:pt x="856" y="7915"/>
                      <a:pt x="2134" y="8560"/>
                      <a:pt x="3565" y="8560"/>
                    </a:cubicBezTo>
                    <a:cubicBezTo>
                      <a:pt x="6142" y="8560"/>
                      <a:pt x="8230" y="6472"/>
                      <a:pt x="8230" y="3895"/>
                    </a:cubicBezTo>
                    <a:cubicBezTo>
                      <a:pt x="8230" y="2268"/>
                      <a:pt x="7395" y="836"/>
                      <a:pt x="6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5"/>
              <p:cNvSpPr/>
              <p:nvPr/>
            </p:nvSpPr>
            <p:spPr>
              <a:xfrm>
                <a:off x="-1431975" y="4846088"/>
                <a:ext cx="174100" cy="163475"/>
              </a:xfrm>
              <a:custGeom>
                <a:rect b="b" l="l" r="r" t="t"/>
                <a:pathLst>
                  <a:path extrusionOk="0" h="6539" w="6964">
                    <a:moveTo>
                      <a:pt x="4075" y="1"/>
                    </a:moveTo>
                    <a:cubicBezTo>
                      <a:pt x="3125" y="1"/>
                      <a:pt x="2174" y="363"/>
                      <a:pt x="1448" y="1089"/>
                    </a:cubicBezTo>
                    <a:cubicBezTo>
                      <a:pt x="0" y="2538"/>
                      <a:pt x="0" y="4895"/>
                      <a:pt x="1448" y="6344"/>
                    </a:cubicBezTo>
                    <a:cubicBezTo>
                      <a:pt x="1573" y="6469"/>
                      <a:pt x="1743" y="6539"/>
                      <a:pt x="1920" y="6539"/>
                    </a:cubicBezTo>
                    <a:cubicBezTo>
                      <a:pt x="2191" y="6539"/>
                      <a:pt x="2435" y="6376"/>
                      <a:pt x="2538" y="6126"/>
                    </a:cubicBezTo>
                    <a:cubicBezTo>
                      <a:pt x="2641" y="5877"/>
                      <a:pt x="2583" y="5590"/>
                      <a:pt x="2393" y="5399"/>
                    </a:cubicBezTo>
                    <a:cubicBezTo>
                      <a:pt x="1465" y="4470"/>
                      <a:pt x="1465" y="2961"/>
                      <a:pt x="2393" y="2034"/>
                    </a:cubicBezTo>
                    <a:cubicBezTo>
                      <a:pt x="2857" y="1568"/>
                      <a:pt x="3466" y="1336"/>
                      <a:pt x="4075" y="1336"/>
                    </a:cubicBezTo>
                    <a:cubicBezTo>
                      <a:pt x="4685" y="1336"/>
                      <a:pt x="5294" y="1568"/>
                      <a:pt x="5758" y="2034"/>
                    </a:cubicBezTo>
                    <a:cubicBezTo>
                      <a:pt x="5889" y="2164"/>
                      <a:pt x="6059" y="2229"/>
                      <a:pt x="6230" y="2229"/>
                    </a:cubicBezTo>
                    <a:cubicBezTo>
                      <a:pt x="6401" y="2229"/>
                      <a:pt x="6572" y="2164"/>
                      <a:pt x="6703" y="2034"/>
                    </a:cubicBezTo>
                    <a:cubicBezTo>
                      <a:pt x="6963" y="1773"/>
                      <a:pt x="6963" y="1350"/>
                      <a:pt x="6703" y="1089"/>
                    </a:cubicBezTo>
                    <a:cubicBezTo>
                      <a:pt x="5977" y="363"/>
                      <a:pt x="5026" y="1"/>
                      <a:pt x="40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5"/>
              <p:cNvSpPr/>
              <p:nvPr/>
            </p:nvSpPr>
            <p:spPr>
              <a:xfrm>
                <a:off x="-2498600" y="4240313"/>
                <a:ext cx="1834300" cy="120775"/>
              </a:xfrm>
              <a:custGeom>
                <a:rect b="b" l="l" r="r" t="t"/>
                <a:pathLst>
                  <a:path extrusionOk="0" h="4831" w="73372">
                    <a:moveTo>
                      <a:pt x="0" y="1"/>
                    </a:moveTo>
                    <a:lnTo>
                      <a:pt x="0" y="4831"/>
                    </a:lnTo>
                    <a:lnTo>
                      <a:pt x="73371" y="4831"/>
                    </a:lnTo>
                    <a:lnTo>
                      <a:pt x="73371" y="1"/>
                    </a:lnTo>
                    <a:close/>
                  </a:path>
                </a:pathLst>
              </a:custGeom>
              <a:solidFill>
                <a:srgbClr val="AAD0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5"/>
              <p:cNvSpPr/>
              <p:nvPr/>
            </p:nvSpPr>
            <p:spPr>
              <a:xfrm>
                <a:off x="-2539675" y="4361038"/>
                <a:ext cx="1912575" cy="47050"/>
              </a:xfrm>
              <a:custGeom>
                <a:rect b="b" l="l" r="r" t="t"/>
                <a:pathLst>
                  <a:path extrusionOk="0" h="1882" w="76503">
                    <a:moveTo>
                      <a:pt x="1" y="1"/>
                    </a:moveTo>
                    <a:lnTo>
                      <a:pt x="1" y="1882"/>
                    </a:lnTo>
                    <a:lnTo>
                      <a:pt x="76502" y="1882"/>
                    </a:lnTo>
                    <a:lnTo>
                      <a:pt x="76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5"/>
              <p:cNvSpPr/>
              <p:nvPr/>
            </p:nvSpPr>
            <p:spPr>
              <a:xfrm>
                <a:off x="-3307225" y="3766463"/>
                <a:ext cx="278275" cy="419225"/>
              </a:xfrm>
              <a:custGeom>
                <a:rect b="b" l="l" r="r" t="t"/>
                <a:pathLst>
                  <a:path extrusionOk="0" h="16769" w="11131">
                    <a:moveTo>
                      <a:pt x="86" y="1"/>
                    </a:moveTo>
                    <a:cubicBezTo>
                      <a:pt x="38" y="1"/>
                      <a:pt x="1" y="38"/>
                      <a:pt x="1" y="85"/>
                    </a:cubicBezTo>
                    <a:lnTo>
                      <a:pt x="1" y="16683"/>
                    </a:lnTo>
                    <a:cubicBezTo>
                      <a:pt x="1" y="16731"/>
                      <a:pt x="38" y="16768"/>
                      <a:pt x="86" y="16768"/>
                    </a:cubicBezTo>
                    <a:lnTo>
                      <a:pt x="11045" y="16768"/>
                    </a:lnTo>
                    <a:cubicBezTo>
                      <a:pt x="11092" y="16768"/>
                      <a:pt x="11130" y="16731"/>
                      <a:pt x="11130" y="16683"/>
                    </a:cubicBezTo>
                    <a:lnTo>
                      <a:pt x="11130" y="85"/>
                    </a:lnTo>
                    <a:cubicBezTo>
                      <a:pt x="11130" y="38"/>
                      <a:pt x="11092" y="1"/>
                      <a:pt x="110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5"/>
              <p:cNvSpPr/>
              <p:nvPr/>
            </p:nvSpPr>
            <p:spPr>
              <a:xfrm>
                <a:off x="-3289150" y="3766463"/>
                <a:ext cx="251725" cy="419225"/>
              </a:xfrm>
              <a:custGeom>
                <a:rect b="b" l="l" r="r" t="t"/>
                <a:pathLst>
                  <a:path extrusionOk="0" h="16769" w="10069">
                    <a:moveTo>
                      <a:pt x="2093" y="1"/>
                    </a:moveTo>
                    <a:cubicBezTo>
                      <a:pt x="1294" y="1"/>
                      <a:pt x="533" y="343"/>
                      <a:pt x="1" y="940"/>
                    </a:cubicBezTo>
                    <a:lnTo>
                      <a:pt x="7319" y="16768"/>
                    </a:lnTo>
                    <a:lnTo>
                      <a:pt x="7588" y="16768"/>
                    </a:lnTo>
                    <a:cubicBezTo>
                      <a:pt x="8623" y="16768"/>
                      <a:pt x="9576" y="16201"/>
                      <a:pt x="10069" y="15291"/>
                    </a:cubicBezTo>
                    <a:lnTo>
                      <a:pt x="2999" y="1"/>
                    </a:lnTo>
                    <a:lnTo>
                      <a:pt x="2097" y="1"/>
                    </a:lnTo>
                    <a:cubicBezTo>
                      <a:pt x="2096" y="1"/>
                      <a:pt x="2094" y="1"/>
                      <a:pt x="20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5"/>
              <p:cNvSpPr/>
              <p:nvPr/>
            </p:nvSpPr>
            <p:spPr>
              <a:xfrm>
                <a:off x="-3169800" y="3766463"/>
                <a:ext cx="140850" cy="304650"/>
              </a:xfrm>
              <a:custGeom>
                <a:rect b="b" l="l" r="r" t="t"/>
                <a:pathLst>
                  <a:path extrusionOk="0" h="12186" w="5634">
                    <a:moveTo>
                      <a:pt x="0" y="1"/>
                    </a:moveTo>
                    <a:lnTo>
                      <a:pt x="5633" y="12185"/>
                    </a:lnTo>
                    <a:lnTo>
                      <a:pt x="5633" y="7843"/>
                    </a:lnTo>
                    <a:lnTo>
                      <a:pt x="20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5"/>
              <p:cNvSpPr/>
              <p:nvPr/>
            </p:nvSpPr>
            <p:spPr>
              <a:xfrm>
                <a:off x="-2873025" y="3766463"/>
                <a:ext cx="278225" cy="419225"/>
              </a:xfrm>
              <a:custGeom>
                <a:rect b="b" l="l" r="r" t="t"/>
                <a:pathLst>
                  <a:path extrusionOk="0" h="16769" w="11129">
                    <a:moveTo>
                      <a:pt x="84" y="1"/>
                    </a:moveTo>
                    <a:cubicBezTo>
                      <a:pt x="38" y="1"/>
                      <a:pt x="0" y="38"/>
                      <a:pt x="0" y="85"/>
                    </a:cubicBezTo>
                    <a:lnTo>
                      <a:pt x="0" y="16683"/>
                    </a:lnTo>
                    <a:cubicBezTo>
                      <a:pt x="0" y="16731"/>
                      <a:pt x="38" y="16768"/>
                      <a:pt x="84" y="16768"/>
                    </a:cubicBezTo>
                    <a:lnTo>
                      <a:pt x="11044" y="16768"/>
                    </a:lnTo>
                    <a:cubicBezTo>
                      <a:pt x="11091" y="16768"/>
                      <a:pt x="11128" y="16731"/>
                      <a:pt x="11128" y="16683"/>
                    </a:cubicBezTo>
                    <a:lnTo>
                      <a:pt x="11128" y="85"/>
                    </a:lnTo>
                    <a:cubicBezTo>
                      <a:pt x="11128" y="38"/>
                      <a:pt x="11091" y="1"/>
                      <a:pt x="110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5"/>
              <p:cNvSpPr/>
              <p:nvPr/>
            </p:nvSpPr>
            <p:spPr>
              <a:xfrm>
                <a:off x="-2855000" y="3766463"/>
                <a:ext cx="251750" cy="419225"/>
              </a:xfrm>
              <a:custGeom>
                <a:rect b="b" l="l" r="r" t="t"/>
                <a:pathLst>
                  <a:path extrusionOk="0" h="16769" w="10070">
                    <a:moveTo>
                      <a:pt x="2095" y="1"/>
                    </a:moveTo>
                    <a:cubicBezTo>
                      <a:pt x="1294" y="1"/>
                      <a:pt x="533" y="343"/>
                      <a:pt x="1" y="940"/>
                    </a:cubicBezTo>
                    <a:lnTo>
                      <a:pt x="7319" y="16768"/>
                    </a:lnTo>
                    <a:lnTo>
                      <a:pt x="7589" y="16768"/>
                    </a:lnTo>
                    <a:cubicBezTo>
                      <a:pt x="8625" y="16768"/>
                      <a:pt x="9577" y="16201"/>
                      <a:pt x="10069" y="15291"/>
                    </a:cubicBezTo>
                    <a:lnTo>
                      <a:pt x="3000" y="1"/>
                    </a:lnTo>
                    <a:lnTo>
                      <a:pt x="2098" y="1"/>
                    </a:lnTo>
                    <a:cubicBezTo>
                      <a:pt x="2097" y="1"/>
                      <a:pt x="2096" y="1"/>
                      <a:pt x="20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5"/>
              <p:cNvSpPr/>
              <p:nvPr/>
            </p:nvSpPr>
            <p:spPr>
              <a:xfrm>
                <a:off x="-2735650" y="3766463"/>
                <a:ext cx="140875" cy="304650"/>
              </a:xfrm>
              <a:custGeom>
                <a:rect b="b" l="l" r="r" t="t"/>
                <a:pathLst>
                  <a:path extrusionOk="0" h="12186" w="5635">
                    <a:moveTo>
                      <a:pt x="1" y="1"/>
                    </a:moveTo>
                    <a:lnTo>
                      <a:pt x="5635" y="12185"/>
                    </a:lnTo>
                    <a:lnTo>
                      <a:pt x="5635" y="7843"/>
                    </a:lnTo>
                    <a:lnTo>
                      <a:pt x="20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5"/>
              <p:cNvSpPr/>
              <p:nvPr/>
            </p:nvSpPr>
            <p:spPr>
              <a:xfrm>
                <a:off x="-3103125" y="4277313"/>
                <a:ext cx="114100" cy="33425"/>
              </a:xfrm>
              <a:custGeom>
                <a:rect b="b" l="l" r="r" t="t"/>
                <a:pathLst>
                  <a:path extrusionOk="0" h="1337" w="4564">
                    <a:moveTo>
                      <a:pt x="668" y="0"/>
                    </a:moveTo>
                    <a:cubicBezTo>
                      <a:pt x="299" y="0"/>
                      <a:pt x="1" y="300"/>
                      <a:pt x="1" y="669"/>
                    </a:cubicBezTo>
                    <a:cubicBezTo>
                      <a:pt x="1" y="1037"/>
                      <a:pt x="299" y="1336"/>
                      <a:pt x="668" y="1336"/>
                    </a:cubicBezTo>
                    <a:lnTo>
                      <a:pt x="3895" y="1336"/>
                    </a:lnTo>
                    <a:cubicBezTo>
                      <a:pt x="4264" y="1336"/>
                      <a:pt x="4564" y="1037"/>
                      <a:pt x="4564" y="669"/>
                    </a:cubicBezTo>
                    <a:cubicBezTo>
                      <a:pt x="4564" y="300"/>
                      <a:pt x="4264" y="0"/>
                      <a:pt x="38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5"/>
              <p:cNvSpPr/>
              <p:nvPr/>
            </p:nvSpPr>
            <p:spPr>
              <a:xfrm>
                <a:off x="-1089500" y="4473263"/>
                <a:ext cx="411800" cy="22300"/>
              </a:xfrm>
              <a:custGeom>
                <a:rect b="b" l="l" r="r" t="t"/>
                <a:pathLst>
                  <a:path extrusionOk="0" h="892" w="16472">
                    <a:moveTo>
                      <a:pt x="446" y="0"/>
                    </a:moveTo>
                    <a:cubicBezTo>
                      <a:pt x="200" y="0"/>
                      <a:pt x="0" y="200"/>
                      <a:pt x="0" y="446"/>
                    </a:cubicBezTo>
                    <a:cubicBezTo>
                      <a:pt x="0" y="692"/>
                      <a:pt x="200" y="892"/>
                      <a:pt x="446" y="892"/>
                    </a:cubicBezTo>
                    <a:lnTo>
                      <a:pt x="16026" y="892"/>
                    </a:lnTo>
                    <a:cubicBezTo>
                      <a:pt x="16272" y="892"/>
                      <a:pt x="16472" y="692"/>
                      <a:pt x="16472" y="446"/>
                    </a:cubicBezTo>
                    <a:cubicBezTo>
                      <a:pt x="16472" y="200"/>
                      <a:pt x="16272" y="0"/>
                      <a:pt x="160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5"/>
              <p:cNvSpPr/>
              <p:nvPr/>
            </p:nvSpPr>
            <p:spPr>
              <a:xfrm>
                <a:off x="-1089500" y="4526138"/>
                <a:ext cx="411800" cy="22275"/>
              </a:xfrm>
              <a:custGeom>
                <a:rect b="b" l="l" r="r" t="t"/>
                <a:pathLst>
                  <a:path extrusionOk="0" h="891" w="16472">
                    <a:moveTo>
                      <a:pt x="446" y="1"/>
                    </a:moveTo>
                    <a:cubicBezTo>
                      <a:pt x="200" y="1"/>
                      <a:pt x="0" y="200"/>
                      <a:pt x="0" y="445"/>
                    </a:cubicBezTo>
                    <a:cubicBezTo>
                      <a:pt x="0" y="691"/>
                      <a:pt x="200" y="891"/>
                      <a:pt x="446" y="891"/>
                    </a:cubicBezTo>
                    <a:lnTo>
                      <a:pt x="16026" y="891"/>
                    </a:lnTo>
                    <a:cubicBezTo>
                      <a:pt x="16272" y="891"/>
                      <a:pt x="16472" y="691"/>
                      <a:pt x="16472" y="445"/>
                    </a:cubicBezTo>
                    <a:cubicBezTo>
                      <a:pt x="16472" y="200"/>
                      <a:pt x="16272" y="1"/>
                      <a:pt x="16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5"/>
              <p:cNvSpPr/>
              <p:nvPr/>
            </p:nvSpPr>
            <p:spPr>
              <a:xfrm>
                <a:off x="-1089500" y="4578988"/>
                <a:ext cx="411800" cy="22275"/>
              </a:xfrm>
              <a:custGeom>
                <a:rect b="b" l="l" r="r" t="t"/>
                <a:pathLst>
                  <a:path extrusionOk="0" h="891" w="16472">
                    <a:moveTo>
                      <a:pt x="446" y="1"/>
                    </a:moveTo>
                    <a:cubicBezTo>
                      <a:pt x="200" y="1"/>
                      <a:pt x="0" y="200"/>
                      <a:pt x="0" y="446"/>
                    </a:cubicBezTo>
                    <a:cubicBezTo>
                      <a:pt x="0" y="692"/>
                      <a:pt x="200" y="891"/>
                      <a:pt x="446" y="891"/>
                    </a:cubicBezTo>
                    <a:lnTo>
                      <a:pt x="16026" y="891"/>
                    </a:lnTo>
                    <a:cubicBezTo>
                      <a:pt x="16272" y="891"/>
                      <a:pt x="16472" y="692"/>
                      <a:pt x="16472" y="446"/>
                    </a:cubicBezTo>
                    <a:cubicBezTo>
                      <a:pt x="16472" y="200"/>
                      <a:pt x="16272" y="1"/>
                      <a:pt x="16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5"/>
              <p:cNvSpPr/>
              <p:nvPr/>
            </p:nvSpPr>
            <p:spPr>
              <a:xfrm>
                <a:off x="-1089500" y="4631863"/>
                <a:ext cx="411800" cy="22300"/>
              </a:xfrm>
              <a:custGeom>
                <a:rect b="b" l="l" r="r" t="t"/>
                <a:pathLst>
                  <a:path extrusionOk="0" h="892" w="16472">
                    <a:moveTo>
                      <a:pt x="446" y="1"/>
                    </a:moveTo>
                    <a:cubicBezTo>
                      <a:pt x="200" y="1"/>
                      <a:pt x="0" y="199"/>
                      <a:pt x="0" y="445"/>
                    </a:cubicBezTo>
                    <a:cubicBezTo>
                      <a:pt x="0" y="692"/>
                      <a:pt x="200" y="891"/>
                      <a:pt x="446" y="891"/>
                    </a:cubicBezTo>
                    <a:lnTo>
                      <a:pt x="16026" y="891"/>
                    </a:lnTo>
                    <a:cubicBezTo>
                      <a:pt x="16272" y="891"/>
                      <a:pt x="16472" y="692"/>
                      <a:pt x="16472" y="445"/>
                    </a:cubicBezTo>
                    <a:cubicBezTo>
                      <a:pt x="16472" y="199"/>
                      <a:pt x="16272" y="1"/>
                      <a:pt x="16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5"/>
              <p:cNvSpPr/>
              <p:nvPr/>
            </p:nvSpPr>
            <p:spPr>
              <a:xfrm>
                <a:off x="-1089500" y="4684738"/>
                <a:ext cx="411800" cy="22275"/>
              </a:xfrm>
              <a:custGeom>
                <a:rect b="b" l="l" r="r" t="t"/>
                <a:pathLst>
                  <a:path extrusionOk="0" h="891" w="16472">
                    <a:moveTo>
                      <a:pt x="446" y="0"/>
                    </a:moveTo>
                    <a:cubicBezTo>
                      <a:pt x="200" y="0"/>
                      <a:pt x="0" y="200"/>
                      <a:pt x="0" y="446"/>
                    </a:cubicBezTo>
                    <a:cubicBezTo>
                      <a:pt x="0" y="691"/>
                      <a:pt x="200" y="890"/>
                      <a:pt x="446" y="890"/>
                    </a:cubicBezTo>
                    <a:lnTo>
                      <a:pt x="16026" y="890"/>
                    </a:lnTo>
                    <a:cubicBezTo>
                      <a:pt x="16272" y="890"/>
                      <a:pt x="16472" y="691"/>
                      <a:pt x="16472" y="446"/>
                    </a:cubicBezTo>
                    <a:cubicBezTo>
                      <a:pt x="16472" y="200"/>
                      <a:pt x="16272" y="0"/>
                      <a:pt x="160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5"/>
              <p:cNvSpPr/>
              <p:nvPr/>
            </p:nvSpPr>
            <p:spPr>
              <a:xfrm>
                <a:off x="-3075225" y="3450263"/>
                <a:ext cx="246800" cy="13350"/>
              </a:xfrm>
              <a:custGeom>
                <a:rect b="b" l="l" r="r" t="t"/>
                <a:pathLst>
                  <a:path extrusionOk="0" h="534" w="9872">
                    <a:moveTo>
                      <a:pt x="268" y="1"/>
                    </a:moveTo>
                    <a:cubicBezTo>
                      <a:pt x="121" y="1"/>
                      <a:pt x="1" y="119"/>
                      <a:pt x="1" y="267"/>
                    </a:cubicBezTo>
                    <a:cubicBezTo>
                      <a:pt x="1" y="414"/>
                      <a:pt x="121" y="534"/>
                      <a:pt x="268" y="534"/>
                    </a:cubicBezTo>
                    <a:lnTo>
                      <a:pt x="9605" y="534"/>
                    </a:lnTo>
                    <a:cubicBezTo>
                      <a:pt x="9752" y="534"/>
                      <a:pt x="9872" y="414"/>
                      <a:pt x="9872" y="267"/>
                    </a:cubicBezTo>
                    <a:cubicBezTo>
                      <a:pt x="9872" y="119"/>
                      <a:pt x="9752" y="1"/>
                      <a:pt x="9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5"/>
              <p:cNvSpPr/>
              <p:nvPr/>
            </p:nvSpPr>
            <p:spPr>
              <a:xfrm>
                <a:off x="-3075225" y="3481913"/>
                <a:ext cx="246800" cy="13350"/>
              </a:xfrm>
              <a:custGeom>
                <a:rect b="b" l="l" r="r" t="t"/>
                <a:pathLst>
                  <a:path extrusionOk="0" h="534" w="9872">
                    <a:moveTo>
                      <a:pt x="268" y="1"/>
                    </a:moveTo>
                    <a:cubicBezTo>
                      <a:pt x="121" y="1"/>
                      <a:pt x="1" y="120"/>
                      <a:pt x="1" y="268"/>
                    </a:cubicBezTo>
                    <a:cubicBezTo>
                      <a:pt x="1" y="415"/>
                      <a:pt x="121" y="534"/>
                      <a:pt x="268" y="534"/>
                    </a:cubicBezTo>
                    <a:lnTo>
                      <a:pt x="9605" y="534"/>
                    </a:lnTo>
                    <a:cubicBezTo>
                      <a:pt x="9752" y="534"/>
                      <a:pt x="9872" y="415"/>
                      <a:pt x="9872" y="268"/>
                    </a:cubicBezTo>
                    <a:cubicBezTo>
                      <a:pt x="9872" y="120"/>
                      <a:pt x="9752" y="1"/>
                      <a:pt x="9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5"/>
              <p:cNvSpPr/>
              <p:nvPr/>
            </p:nvSpPr>
            <p:spPr>
              <a:xfrm>
                <a:off x="-3075225" y="3513588"/>
                <a:ext cx="246800" cy="13400"/>
              </a:xfrm>
              <a:custGeom>
                <a:rect b="b" l="l" r="r" t="t"/>
                <a:pathLst>
                  <a:path extrusionOk="0" h="536" w="9872">
                    <a:moveTo>
                      <a:pt x="268" y="1"/>
                    </a:moveTo>
                    <a:cubicBezTo>
                      <a:pt x="121" y="1"/>
                      <a:pt x="1" y="120"/>
                      <a:pt x="1" y="268"/>
                    </a:cubicBezTo>
                    <a:cubicBezTo>
                      <a:pt x="1" y="415"/>
                      <a:pt x="121" y="535"/>
                      <a:pt x="268" y="535"/>
                    </a:cubicBezTo>
                    <a:lnTo>
                      <a:pt x="9605" y="535"/>
                    </a:lnTo>
                    <a:cubicBezTo>
                      <a:pt x="9752" y="535"/>
                      <a:pt x="9872" y="415"/>
                      <a:pt x="9872" y="268"/>
                    </a:cubicBezTo>
                    <a:cubicBezTo>
                      <a:pt x="9872" y="120"/>
                      <a:pt x="9752" y="1"/>
                      <a:pt x="9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5"/>
              <p:cNvSpPr/>
              <p:nvPr/>
            </p:nvSpPr>
            <p:spPr>
              <a:xfrm>
                <a:off x="-3075225" y="3545263"/>
                <a:ext cx="246800" cy="13400"/>
              </a:xfrm>
              <a:custGeom>
                <a:rect b="b" l="l" r="r" t="t"/>
                <a:pathLst>
                  <a:path extrusionOk="0" h="536" w="9872">
                    <a:moveTo>
                      <a:pt x="268" y="1"/>
                    </a:moveTo>
                    <a:cubicBezTo>
                      <a:pt x="121" y="1"/>
                      <a:pt x="1" y="121"/>
                      <a:pt x="1" y="268"/>
                    </a:cubicBezTo>
                    <a:cubicBezTo>
                      <a:pt x="1" y="415"/>
                      <a:pt x="121" y="535"/>
                      <a:pt x="268" y="535"/>
                    </a:cubicBezTo>
                    <a:lnTo>
                      <a:pt x="9605" y="535"/>
                    </a:lnTo>
                    <a:cubicBezTo>
                      <a:pt x="9752" y="535"/>
                      <a:pt x="9872" y="415"/>
                      <a:pt x="9872" y="268"/>
                    </a:cubicBezTo>
                    <a:cubicBezTo>
                      <a:pt x="9872" y="121"/>
                      <a:pt x="9752" y="1"/>
                      <a:pt x="9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55"/>
              <p:cNvSpPr/>
              <p:nvPr/>
            </p:nvSpPr>
            <p:spPr>
              <a:xfrm>
                <a:off x="-3075225" y="3576938"/>
                <a:ext cx="246800" cy="13400"/>
              </a:xfrm>
              <a:custGeom>
                <a:rect b="b" l="l" r="r" t="t"/>
                <a:pathLst>
                  <a:path extrusionOk="0" h="536" w="9872">
                    <a:moveTo>
                      <a:pt x="268" y="1"/>
                    </a:moveTo>
                    <a:cubicBezTo>
                      <a:pt x="121" y="1"/>
                      <a:pt x="1" y="121"/>
                      <a:pt x="1" y="268"/>
                    </a:cubicBezTo>
                    <a:cubicBezTo>
                      <a:pt x="1" y="416"/>
                      <a:pt x="121" y="535"/>
                      <a:pt x="268" y="535"/>
                    </a:cubicBezTo>
                    <a:lnTo>
                      <a:pt x="9605" y="535"/>
                    </a:lnTo>
                    <a:cubicBezTo>
                      <a:pt x="9752" y="535"/>
                      <a:pt x="9872" y="416"/>
                      <a:pt x="9872" y="268"/>
                    </a:cubicBezTo>
                    <a:cubicBezTo>
                      <a:pt x="9872" y="121"/>
                      <a:pt x="9752" y="1"/>
                      <a:pt x="9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5"/>
              <p:cNvSpPr/>
              <p:nvPr/>
            </p:nvSpPr>
            <p:spPr>
              <a:xfrm>
                <a:off x="-1257125" y="4174638"/>
                <a:ext cx="592650" cy="186425"/>
              </a:xfrm>
              <a:custGeom>
                <a:rect b="b" l="l" r="r" t="t"/>
                <a:pathLst>
                  <a:path extrusionOk="0" h="7457" w="23706">
                    <a:moveTo>
                      <a:pt x="0" y="0"/>
                    </a:moveTo>
                    <a:lnTo>
                      <a:pt x="0" y="7457"/>
                    </a:lnTo>
                    <a:lnTo>
                      <a:pt x="23706" y="7457"/>
                    </a:lnTo>
                    <a:lnTo>
                      <a:pt x="237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5"/>
              <p:cNvSpPr/>
              <p:nvPr/>
            </p:nvSpPr>
            <p:spPr>
              <a:xfrm>
                <a:off x="-3743175" y="4459088"/>
                <a:ext cx="81650" cy="189250"/>
              </a:xfrm>
              <a:custGeom>
                <a:rect b="b" l="l" r="r" t="t"/>
                <a:pathLst>
                  <a:path extrusionOk="0" h="7570" w="3266">
                    <a:moveTo>
                      <a:pt x="1633" y="1"/>
                    </a:moveTo>
                    <a:cubicBezTo>
                      <a:pt x="732" y="1"/>
                      <a:pt x="0" y="1695"/>
                      <a:pt x="0" y="3785"/>
                    </a:cubicBezTo>
                    <a:cubicBezTo>
                      <a:pt x="0" y="5874"/>
                      <a:pt x="732" y="7569"/>
                      <a:pt x="1633" y="7569"/>
                    </a:cubicBezTo>
                    <a:cubicBezTo>
                      <a:pt x="2535" y="7569"/>
                      <a:pt x="3265" y="5874"/>
                      <a:pt x="3265" y="3785"/>
                    </a:cubicBezTo>
                    <a:cubicBezTo>
                      <a:pt x="3265" y="1695"/>
                      <a:pt x="2535" y="1"/>
                      <a:pt x="1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5"/>
              <p:cNvSpPr/>
              <p:nvPr/>
            </p:nvSpPr>
            <p:spPr>
              <a:xfrm>
                <a:off x="-3743175" y="4459088"/>
                <a:ext cx="48825" cy="189225"/>
              </a:xfrm>
              <a:custGeom>
                <a:rect b="b" l="l" r="r" t="t"/>
                <a:pathLst>
                  <a:path extrusionOk="0" h="7569" w="1953">
                    <a:moveTo>
                      <a:pt x="1633" y="1"/>
                    </a:moveTo>
                    <a:cubicBezTo>
                      <a:pt x="732" y="1"/>
                      <a:pt x="0" y="1695"/>
                      <a:pt x="0" y="3785"/>
                    </a:cubicBezTo>
                    <a:cubicBezTo>
                      <a:pt x="0" y="5874"/>
                      <a:pt x="732" y="7568"/>
                      <a:pt x="1633" y="7568"/>
                    </a:cubicBezTo>
                    <a:cubicBezTo>
                      <a:pt x="1744" y="7567"/>
                      <a:pt x="1853" y="7542"/>
                      <a:pt x="1953" y="7494"/>
                    </a:cubicBezTo>
                    <a:cubicBezTo>
                      <a:pt x="1205" y="7150"/>
                      <a:pt x="641" y="5620"/>
                      <a:pt x="641" y="3785"/>
                    </a:cubicBezTo>
                    <a:cubicBezTo>
                      <a:pt x="641" y="1949"/>
                      <a:pt x="1205" y="420"/>
                      <a:pt x="1953" y="75"/>
                    </a:cubicBezTo>
                    <a:cubicBezTo>
                      <a:pt x="1853" y="27"/>
                      <a:pt x="1744" y="2"/>
                      <a:pt x="1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>
                <a:off x="-3585675" y="4533163"/>
                <a:ext cx="136375" cy="38950"/>
              </a:xfrm>
              <a:custGeom>
                <a:rect b="b" l="l" r="r" t="t"/>
                <a:pathLst>
                  <a:path extrusionOk="0" h="1558" w="5455">
                    <a:moveTo>
                      <a:pt x="780" y="0"/>
                    </a:moveTo>
                    <a:cubicBezTo>
                      <a:pt x="350" y="0"/>
                      <a:pt x="1" y="349"/>
                      <a:pt x="2" y="779"/>
                    </a:cubicBezTo>
                    <a:cubicBezTo>
                      <a:pt x="1" y="1210"/>
                      <a:pt x="350" y="1558"/>
                      <a:pt x="780" y="1558"/>
                    </a:cubicBezTo>
                    <a:lnTo>
                      <a:pt x="4676" y="1558"/>
                    </a:lnTo>
                    <a:cubicBezTo>
                      <a:pt x="5106" y="1558"/>
                      <a:pt x="5454" y="1210"/>
                      <a:pt x="5455" y="779"/>
                    </a:cubicBezTo>
                    <a:cubicBezTo>
                      <a:pt x="5455" y="349"/>
                      <a:pt x="5106" y="0"/>
                      <a:pt x="4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>
                <a:off x="-661325" y="4471288"/>
                <a:ext cx="92100" cy="88625"/>
              </a:xfrm>
              <a:custGeom>
                <a:rect b="b" l="l" r="r" t="t"/>
                <a:pathLst>
                  <a:path extrusionOk="0" h="3545" w="3684">
                    <a:moveTo>
                      <a:pt x="1913" y="1"/>
                    </a:moveTo>
                    <a:cubicBezTo>
                      <a:pt x="1913" y="1"/>
                      <a:pt x="1912" y="1"/>
                      <a:pt x="1911" y="1"/>
                    </a:cubicBezTo>
                    <a:cubicBezTo>
                      <a:pt x="1194" y="1"/>
                      <a:pt x="549" y="432"/>
                      <a:pt x="274" y="1095"/>
                    </a:cubicBezTo>
                    <a:cubicBezTo>
                      <a:pt x="0" y="1757"/>
                      <a:pt x="152" y="2518"/>
                      <a:pt x="659" y="3026"/>
                    </a:cubicBezTo>
                    <a:cubicBezTo>
                      <a:pt x="997" y="3365"/>
                      <a:pt x="1451" y="3544"/>
                      <a:pt x="1912" y="3544"/>
                    </a:cubicBezTo>
                    <a:cubicBezTo>
                      <a:pt x="2140" y="3544"/>
                      <a:pt x="2370" y="3500"/>
                      <a:pt x="2590" y="3410"/>
                    </a:cubicBezTo>
                    <a:cubicBezTo>
                      <a:pt x="3252" y="3136"/>
                      <a:pt x="3684" y="2489"/>
                      <a:pt x="3684" y="1772"/>
                    </a:cubicBezTo>
                    <a:cubicBezTo>
                      <a:pt x="3684" y="794"/>
                      <a:pt x="2891" y="1"/>
                      <a:pt x="19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>
                <a:off x="-641150" y="4571613"/>
                <a:ext cx="51975" cy="50025"/>
              </a:xfrm>
              <a:custGeom>
                <a:rect b="b" l="l" r="r" t="t"/>
                <a:pathLst>
                  <a:path extrusionOk="0" h="2001" w="2079">
                    <a:moveTo>
                      <a:pt x="1079" y="1"/>
                    </a:moveTo>
                    <a:cubicBezTo>
                      <a:pt x="674" y="1"/>
                      <a:pt x="311" y="245"/>
                      <a:pt x="155" y="618"/>
                    </a:cubicBezTo>
                    <a:cubicBezTo>
                      <a:pt x="0" y="992"/>
                      <a:pt x="87" y="1422"/>
                      <a:pt x="373" y="1708"/>
                    </a:cubicBezTo>
                    <a:cubicBezTo>
                      <a:pt x="563" y="1899"/>
                      <a:pt x="818" y="2001"/>
                      <a:pt x="1078" y="2001"/>
                    </a:cubicBezTo>
                    <a:cubicBezTo>
                      <a:pt x="1207" y="2001"/>
                      <a:pt x="1337" y="1976"/>
                      <a:pt x="1461" y="1924"/>
                    </a:cubicBezTo>
                    <a:cubicBezTo>
                      <a:pt x="1835" y="1769"/>
                      <a:pt x="2079" y="1405"/>
                      <a:pt x="2079" y="1001"/>
                    </a:cubicBezTo>
                    <a:cubicBezTo>
                      <a:pt x="2079" y="449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>
                <a:off x="-641150" y="4642038"/>
                <a:ext cx="51975" cy="50000"/>
              </a:xfrm>
              <a:custGeom>
                <a:rect b="b" l="l" r="r" t="t"/>
                <a:pathLst>
                  <a:path extrusionOk="0" h="2000" w="2079">
                    <a:moveTo>
                      <a:pt x="1079" y="1"/>
                    </a:moveTo>
                    <a:cubicBezTo>
                      <a:pt x="674" y="1"/>
                      <a:pt x="311" y="244"/>
                      <a:pt x="155" y="617"/>
                    </a:cubicBezTo>
                    <a:cubicBezTo>
                      <a:pt x="0" y="991"/>
                      <a:pt x="87" y="1421"/>
                      <a:pt x="372" y="1707"/>
                    </a:cubicBezTo>
                    <a:cubicBezTo>
                      <a:pt x="563" y="1898"/>
                      <a:pt x="818" y="2000"/>
                      <a:pt x="1078" y="2000"/>
                    </a:cubicBezTo>
                    <a:cubicBezTo>
                      <a:pt x="1207" y="2000"/>
                      <a:pt x="1337" y="1975"/>
                      <a:pt x="1461" y="1923"/>
                    </a:cubicBezTo>
                    <a:cubicBezTo>
                      <a:pt x="1835" y="1769"/>
                      <a:pt x="2079" y="1404"/>
                      <a:pt x="2079" y="1000"/>
                    </a:cubicBezTo>
                    <a:cubicBezTo>
                      <a:pt x="2079" y="448"/>
                      <a:pt x="1631" y="1"/>
                      <a:pt x="10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>
                <a:off x="-3767150" y="3765588"/>
                <a:ext cx="333875" cy="603475"/>
              </a:xfrm>
              <a:custGeom>
                <a:rect b="b" l="l" r="r" t="t"/>
                <a:pathLst>
                  <a:path extrusionOk="0" h="24139" w="13355">
                    <a:moveTo>
                      <a:pt x="5358" y="0"/>
                    </a:moveTo>
                    <a:cubicBezTo>
                      <a:pt x="4508" y="1525"/>
                      <a:pt x="4061" y="3242"/>
                      <a:pt x="4064" y="4988"/>
                    </a:cubicBezTo>
                    <a:lnTo>
                      <a:pt x="0" y="24139"/>
                    </a:lnTo>
                    <a:lnTo>
                      <a:pt x="10883" y="24139"/>
                    </a:lnTo>
                    <a:cubicBezTo>
                      <a:pt x="12248" y="24139"/>
                      <a:pt x="13355" y="23033"/>
                      <a:pt x="13355" y="21668"/>
                    </a:cubicBezTo>
                    <a:lnTo>
                      <a:pt x="13355" y="2472"/>
                    </a:lnTo>
                    <a:cubicBezTo>
                      <a:pt x="13355" y="1108"/>
                      <a:pt x="12248" y="0"/>
                      <a:pt x="108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5"/>
              <p:cNvSpPr/>
              <p:nvPr/>
            </p:nvSpPr>
            <p:spPr>
              <a:xfrm>
                <a:off x="-3693300" y="3889113"/>
                <a:ext cx="241500" cy="480000"/>
              </a:xfrm>
              <a:custGeom>
                <a:rect b="b" l="l" r="r" t="t"/>
                <a:pathLst>
                  <a:path extrusionOk="0" h="19200" w="9660">
                    <a:moveTo>
                      <a:pt x="1112" y="0"/>
                    </a:moveTo>
                    <a:cubicBezTo>
                      <a:pt x="1112" y="16"/>
                      <a:pt x="1110" y="31"/>
                      <a:pt x="1110" y="47"/>
                    </a:cubicBezTo>
                    <a:lnTo>
                      <a:pt x="1" y="5271"/>
                    </a:lnTo>
                    <a:lnTo>
                      <a:pt x="6441" y="19199"/>
                    </a:lnTo>
                    <a:lnTo>
                      <a:pt x="7929" y="19199"/>
                    </a:lnTo>
                    <a:cubicBezTo>
                      <a:pt x="8576" y="19199"/>
                      <a:pt x="9198" y="18944"/>
                      <a:pt x="9659" y="18490"/>
                    </a:cubicBezTo>
                    <a:lnTo>
                      <a:pt x="1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5"/>
              <p:cNvSpPr/>
              <p:nvPr/>
            </p:nvSpPr>
            <p:spPr>
              <a:xfrm>
                <a:off x="-3654100" y="3765588"/>
                <a:ext cx="220825" cy="526775"/>
              </a:xfrm>
              <a:custGeom>
                <a:rect b="b" l="l" r="r" t="t"/>
                <a:pathLst>
                  <a:path extrusionOk="0" h="21071" w="8833">
                    <a:moveTo>
                      <a:pt x="836" y="0"/>
                    </a:moveTo>
                    <a:cubicBezTo>
                      <a:pt x="490" y="624"/>
                      <a:pt x="210" y="1284"/>
                      <a:pt x="0" y="1966"/>
                    </a:cubicBezTo>
                    <a:lnTo>
                      <a:pt x="8833" y="21070"/>
                    </a:lnTo>
                    <a:lnTo>
                      <a:pt x="8833" y="16586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5"/>
              <p:cNvSpPr/>
              <p:nvPr/>
            </p:nvSpPr>
            <p:spPr>
              <a:xfrm>
                <a:off x="-3570225" y="3633963"/>
                <a:ext cx="2983475" cy="56925"/>
              </a:xfrm>
              <a:custGeom>
                <a:rect b="b" l="l" r="r" t="t"/>
                <a:pathLst>
                  <a:path extrusionOk="0" h="2277" w="119339">
                    <a:moveTo>
                      <a:pt x="6424" y="0"/>
                    </a:moveTo>
                    <a:cubicBezTo>
                      <a:pt x="4086" y="0"/>
                      <a:pt x="1818" y="804"/>
                      <a:pt x="0" y="2276"/>
                    </a:cubicBezTo>
                    <a:lnTo>
                      <a:pt x="119338" y="2276"/>
                    </a:lnTo>
                    <a:cubicBezTo>
                      <a:pt x="118186" y="886"/>
                      <a:pt x="116447" y="0"/>
                      <a:pt x="114500" y="0"/>
                    </a:cubicBezTo>
                    <a:lnTo>
                      <a:pt x="6439" y="0"/>
                    </a:lnTo>
                    <a:cubicBezTo>
                      <a:pt x="6434" y="0"/>
                      <a:pt x="6429" y="0"/>
                      <a:pt x="6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5"/>
              <p:cNvSpPr/>
              <p:nvPr/>
            </p:nvSpPr>
            <p:spPr>
              <a:xfrm>
                <a:off x="-655900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0" y="0"/>
                    </a:moveTo>
                    <a:lnTo>
                      <a:pt x="0" y="2338"/>
                    </a:lnTo>
                    <a:cubicBezTo>
                      <a:pt x="0" y="4048"/>
                      <a:pt x="1386" y="5435"/>
                      <a:pt x="3097" y="5435"/>
                    </a:cubicBezTo>
                    <a:cubicBezTo>
                      <a:pt x="4807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>
                <a:off x="-810325" y="3915188"/>
                <a:ext cx="154825" cy="135875"/>
              </a:xfrm>
              <a:custGeom>
                <a:rect b="b" l="l" r="r" t="t"/>
                <a:pathLst>
                  <a:path extrusionOk="0" h="5435" w="6193">
                    <a:moveTo>
                      <a:pt x="0" y="0"/>
                    </a:moveTo>
                    <a:lnTo>
                      <a:pt x="0" y="2338"/>
                    </a:lnTo>
                    <a:cubicBezTo>
                      <a:pt x="0" y="4048"/>
                      <a:pt x="1386" y="5435"/>
                      <a:pt x="3097" y="5435"/>
                    </a:cubicBezTo>
                    <a:cubicBezTo>
                      <a:pt x="4807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>
                <a:off x="-965175" y="3915188"/>
                <a:ext cx="154875" cy="135875"/>
              </a:xfrm>
              <a:custGeom>
                <a:rect b="b" l="l" r="r" t="t"/>
                <a:pathLst>
                  <a:path extrusionOk="0" h="5435" w="6195">
                    <a:moveTo>
                      <a:pt x="0" y="0"/>
                    </a:moveTo>
                    <a:lnTo>
                      <a:pt x="0" y="2338"/>
                    </a:lnTo>
                    <a:cubicBezTo>
                      <a:pt x="0" y="4048"/>
                      <a:pt x="1387" y="5435"/>
                      <a:pt x="3098" y="5435"/>
                    </a:cubicBezTo>
                    <a:cubicBezTo>
                      <a:pt x="4807" y="5435"/>
                      <a:pt x="6194" y="4049"/>
                      <a:pt x="6194" y="2338"/>
                    </a:cubicBezTo>
                    <a:lnTo>
                      <a:pt x="6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>
                <a:off x="-1119600" y="3915188"/>
                <a:ext cx="154825" cy="135875"/>
              </a:xfrm>
              <a:custGeom>
                <a:rect b="b" l="l" r="r" t="t"/>
                <a:pathLst>
                  <a:path extrusionOk="0" h="5435" w="6193">
                    <a:moveTo>
                      <a:pt x="0" y="0"/>
                    </a:moveTo>
                    <a:lnTo>
                      <a:pt x="0" y="2338"/>
                    </a:lnTo>
                    <a:cubicBezTo>
                      <a:pt x="0" y="4048"/>
                      <a:pt x="1387" y="5435"/>
                      <a:pt x="3097" y="5435"/>
                    </a:cubicBezTo>
                    <a:cubicBezTo>
                      <a:pt x="4807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>
                <a:off x="-1274425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6" y="5435"/>
                      <a:pt x="3097" y="5435"/>
                    </a:cubicBezTo>
                    <a:cubicBezTo>
                      <a:pt x="4808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>
                <a:off x="-1428875" y="3915188"/>
                <a:ext cx="154875" cy="135875"/>
              </a:xfrm>
              <a:custGeom>
                <a:rect b="b" l="l" r="r" t="t"/>
                <a:pathLst>
                  <a:path extrusionOk="0" h="5435" w="6195">
                    <a:moveTo>
                      <a:pt x="0" y="0"/>
                    </a:moveTo>
                    <a:lnTo>
                      <a:pt x="0" y="2338"/>
                    </a:lnTo>
                    <a:cubicBezTo>
                      <a:pt x="0" y="4048"/>
                      <a:pt x="1387" y="5435"/>
                      <a:pt x="3098" y="5435"/>
                    </a:cubicBezTo>
                    <a:cubicBezTo>
                      <a:pt x="4807" y="5435"/>
                      <a:pt x="6194" y="4049"/>
                      <a:pt x="6194" y="2338"/>
                    </a:cubicBezTo>
                    <a:lnTo>
                      <a:pt x="6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>
                <a:off x="-1583700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8" y="5435"/>
                      <a:pt x="3097" y="5435"/>
                    </a:cubicBezTo>
                    <a:cubicBezTo>
                      <a:pt x="4808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>
                <a:off x="-1738125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7" y="5435"/>
                      <a:pt x="3097" y="5435"/>
                    </a:cubicBezTo>
                    <a:cubicBezTo>
                      <a:pt x="4807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>
                <a:off x="-1892950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7" y="5435"/>
                      <a:pt x="3097" y="5435"/>
                    </a:cubicBezTo>
                    <a:cubicBezTo>
                      <a:pt x="4807" y="5435"/>
                      <a:pt x="6194" y="4049"/>
                      <a:pt x="6194" y="2338"/>
                    </a:cubicBezTo>
                    <a:lnTo>
                      <a:pt x="6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>
                <a:off x="-2047400" y="3915188"/>
                <a:ext cx="154875" cy="135875"/>
              </a:xfrm>
              <a:custGeom>
                <a:rect b="b" l="l" r="r" t="t"/>
                <a:pathLst>
                  <a:path extrusionOk="0" h="5435" w="6195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7" y="5435"/>
                      <a:pt x="3097" y="5435"/>
                    </a:cubicBezTo>
                    <a:cubicBezTo>
                      <a:pt x="4808" y="5435"/>
                      <a:pt x="6194" y="4049"/>
                      <a:pt x="6194" y="2338"/>
                    </a:cubicBezTo>
                    <a:lnTo>
                      <a:pt x="61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>
                <a:off x="-2202225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7" y="5435"/>
                      <a:pt x="3097" y="5435"/>
                    </a:cubicBezTo>
                    <a:cubicBezTo>
                      <a:pt x="4808" y="5435"/>
                      <a:pt x="6194" y="4049"/>
                      <a:pt x="6194" y="2338"/>
                    </a:cubicBezTo>
                    <a:lnTo>
                      <a:pt x="61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>
                <a:off x="-2356650" y="3915188"/>
                <a:ext cx="154850" cy="135875"/>
              </a:xfrm>
              <a:custGeom>
                <a:rect b="b" l="l" r="r" t="t"/>
                <a:pathLst>
                  <a:path extrusionOk="0" h="5435" w="6194">
                    <a:moveTo>
                      <a:pt x="1" y="0"/>
                    </a:moveTo>
                    <a:lnTo>
                      <a:pt x="1" y="2338"/>
                    </a:lnTo>
                    <a:cubicBezTo>
                      <a:pt x="1" y="4048"/>
                      <a:pt x="1387" y="5435"/>
                      <a:pt x="3097" y="5435"/>
                    </a:cubicBezTo>
                    <a:cubicBezTo>
                      <a:pt x="4808" y="5435"/>
                      <a:pt x="6193" y="4049"/>
                      <a:pt x="6193" y="2338"/>
                    </a:cubicBez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>
                <a:off x="-2665925" y="3721538"/>
                <a:ext cx="293075" cy="193675"/>
              </a:xfrm>
              <a:custGeom>
                <a:rect b="b" l="l" r="r" t="t"/>
                <a:pathLst>
                  <a:path extrusionOk="0" h="7747" w="11723">
                    <a:moveTo>
                      <a:pt x="6452" y="1"/>
                    </a:moveTo>
                    <a:lnTo>
                      <a:pt x="1" y="7746"/>
                    </a:lnTo>
                    <a:lnTo>
                      <a:pt x="6193" y="7746"/>
                    </a:lnTo>
                    <a:lnTo>
                      <a:pt x="117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>
                <a:off x="-2511500" y="3721538"/>
                <a:ext cx="270075" cy="193675"/>
              </a:xfrm>
              <a:custGeom>
                <a:rect b="b" l="l" r="r" t="t"/>
                <a:pathLst>
                  <a:path extrusionOk="0" h="7747" w="10803">
                    <a:moveTo>
                      <a:pt x="5532" y="1"/>
                    </a:moveTo>
                    <a:lnTo>
                      <a:pt x="1" y="7746"/>
                    </a:lnTo>
                    <a:lnTo>
                      <a:pt x="6195" y="7746"/>
                    </a:lnTo>
                    <a:lnTo>
                      <a:pt x="108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>
                <a:off x="-2356650" y="3721538"/>
                <a:ext cx="246975" cy="193675"/>
              </a:xfrm>
              <a:custGeom>
                <a:rect b="b" l="l" r="r" t="t"/>
                <a:pathLst>
                  <a:path extrusionOk="0" h="7747" w="9879">
                    <a:moveTo>
                      <a:pt x="4608" y="1"/>
                    </a:moveTo>
                    <a:lnTo>
                      <a:pt x="1" y="7746"/>
                    </a:lnTo>
                    <a:lnTo>
                      <a:pt x="6193" y="7746"/>
                    </a:lnTo>
                    <a:lnTo>
                      <a:pt x="98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>
                <a:off x="-2202225" y="3721538"/>
                <a:ext cx="223975" cy="193675"/>
              </a:xfrm>
              <a:custGeom>
                <a:rect b="b" l="l" r="r" t="t"/>
                <a:pathLst>
                  <a:path extrusionOk="0" h="7747" w="8959">
                    <a:moveTo>
                      <a:pt x="3688" y="1"/>
                    </a:moveTo>
                    <a:lnTo>
                      <a:pt x="1" y="7746"/>
                    </a:lnTo>
                    <a:lnTo>
                      <a:pt x="6194" y="7746"/>
                    </a:lnTo>
                    <a:lnTo>
                      <a:pt x="89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>
                <a:off x="-2047400" y="3721538"/>
                <a:ext cx="200900" cy="193675"/>
              </a:xfrm>
              <a:custGeom>
                <a:rect b="b" l="l" r="r" t="t"/>
                <a:pathLst>
                  <a:path extrusionOk="0" h="7747" w="8036">
                    <a:moveTo>
                      <a:pt x="2765" y="1"/>
                    </a:moveTo>
                    <a:lnTo>
                      <a:pt x="1" y="7746"/>
                    </a:lnTo>
                    <a:lnTo>
                      <a:pt x="6194" y="7746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>
                <a:off x="-1892975" y="3721538"/>
                <a:ext cx="177900" cy="193675"/>
              </a:xfrm>
              <a:custGeom>
                <a:rect b="b" l="l" r="r" t="t"/>
                <a:pathLst>
                  <a:path extrusionOk="0" h="7747" w="7116">
                    <a:moveTo>
                      <a:pt x="1845" y="1"/>
                    </a:moveTo>
                    <a:lnTo>
                      <a:pt x="1" y="7746"/>
                    </a:lnTo>
                    <a:lnTo>
                      <a:pt x="6195" y="7746"/>
                    </a:lnTo>
                    <a:lnTo>
                      <a:pt x="7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5"/>
              <p:cNvSpPr/>
              <p:nvPr/>
            </p:nvSpPr>
            <p:spPr>
              <a:xfrm>
                <a:off x="-1738125" y="3721538"/>
                <a:ext cx="154850" cy="193675"/>
              </a:xfrm>
              <a:custGeom>
                <a:rect b="b" l="l" r="r" t="t"/>
                <a:pathLst>
                  <a:path extrusionOk="0" h="7747" w="6194">
                    <a:moveTo>
                      <a:pt x="922" y="1"/>
                    </a:moveTo>
                    <a:lnTo>
                      <a:pt x="1" y="7746"/>
                    </a:lnTo>
                    <a:lnTo>
                      <a:pt x="6193" y="7746"/>
                    </a:lnTo>
                    <a:lnTo>
                      <a:pt x="61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5"/>
              <p:cNvSpPr/>
              <p:nvPr/>
            </p:nvSpPr>
            <p:spPr>
              <a:xfrm>
                <a:off x="-1583700" y="3721538"/>
                <a:ext cx="154850" cy="193675"/>
              </a:xfrm>
              <a:custGeom>
                <a:rect b="b" l="l" r="r" t="t"/>
                <a:pathLst>
                  <a:path extrusionOk="0" h="7747" w="6194">
                    <a:moveTo>
                      <a:pt x="2" y="1"/>
                    </a:moveTo>
                    <a:lnTo>
                      <a:pt x="1" y="7746"/>
                    </a:lnTo>
                    <a:lnTo>
                      <a:pt x="6193" y="7746"/>
                    </a:lnTo>
                    <a:lnTo>
                      <a:pt x="52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5"/>
              <p:cNvSpPr/>
              <p:nvPr/>
            </p:nvSpPr>
            <p:spPr>
              <a:xfrm>
                <a:off x="-1451900" y="3721538"/>
                <a:ext cx="177900" cy="193675"/>
              </a:xfrm>
              <a:custGeom>
                <a:rect b="b" l="l" r="r" t="t"/>
                <a:pathLst>
                  <a:path extrusionOk="0" h="7747" w="7116">
                    <a:moveTo>
                      <a:pt x="0" y="1"/>
                    </a:moveTo>
                    <a:lnTo>
                      <a:pt x="921" y="7746"/>
                    </a:lnTo>
                    <a:lnTo>
                      <a:pt x="7115" y="7746"/>
                    </a:lnTo>
                    <a:lnTo>
                      <a:pt x="5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5"/>
              <p:cNvSpPr/>
              <p:nvPr/>
            </p:nvSpPr>
            <p:spPr>
              <a:xfrm>
                <a:off x="-1320475" y="3721538"/>
                <a:ext cx="200900" cy="193675"/>
              </a:xfrm>
              <a:custGeom>
                <a:rect b="b" l="l" r="r" t="t"/>
                <a:pathLst>
                  <a:path extrusionOk="0" h="7747" w="8036">
                    <a:moveTo>
                      <a:pt x="0" y="1"/>
                    </a:moveTo>
                    <a:lnTo>
                      <a:pt x="1843" y="7746"/>
                    </a:lnTo>
                    <a:lnTo>
                      <a:pt x="8035" y="7746"/>
                    </a:lnTo>
                    <a:lnTo>
                      <a:pt x="52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5"/>
              <p:cNvSpPr/>
              <p:nvPr/>
            </p:nvSpPr>
            <p:spPr>
              <a:xfrm>
                <a:off x="-1188725" y="3721538"/>
                <a:ext cx="224000" cy="193675"/>
              </a:xfrm>
              <a:custGeom>
                <a:rect b="b" l="l" r="r" t="t"/>
                <a:pathLst>
                  <a:path extrusionOk="0" h="7747" w="8960">
                    <a:moveTo>
                      <a:pt x="0" y="1"/>
                    </a:moveTo>
                    <a:lnTo>
                      <a:pt x="2765" y="7746"/>
                    </a:lnTo>
                    <a:lnTo>
                      <a:pt x="8959" y="774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5"/>
              <p:cNvSpPr/>
              <p:nvPr/>
            </p:nvSpPr>
            <p:spPr>
              <a:xfrm>
                <a:off x="-1057300" y="3721538"/>
                <a:ext cx="247000" cy="193675"/>
              </a:xfrm>
              <a:custGeom>
                <a:rect b="b" l="l" r="r" t="t"/>
                <a:pathLst>
                  <a:path extrusionOk="0" h="7747" w="9880">
                    <a:moveTo>
                      <a:pt x="0" y="1"/>
                    </a:moveTo>
                    <a:lnTo>
                      <a:pt x="3685" y="7746"/>
                    </a:lnTo>
                    <a:lnTo>
                      <a:pt x="9879" y="774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5"/>
              <p:cNvSpPr/>
              <p:nvPr/>
            </p:nvSpPr>
            <p:spPr>
              <a:xfrm>
                <a:off x="-925550" y="3721538"/>
                <a:ext cx="270050" cy="193675"/>
              </a:xfrm>
              <a:custGeom>
                <a:rect b="b" l="l" r="r" t="t"/>
                <a:pathLst>
                  <a:path extrusionOk="0" h="7747" w="10802">
                    <a:moveTo>
                      <a:pt x="1" y="1"/>
                    </a:moveTo>
                    <a:lnTo>
                      <a:pt x="4609" y="7746"/>
                    </a:lnTo>
                    <a:lnTo>
                      <a:pt x="10802" y="774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5"/>
              <p:cNvSpPr/>
              <p:nvPr/>
            </p:nvSpPr>
            <p:spPr>
              <a:xfrm>
                <a:off x="-794125" y="3721538"/>
                <a:ext cx="293075" cy="193675"/>
              </a:xfrm>
              <a:custGeom>
                <a:rect b="b" l="l" r="r" t="t"/>
                <a:pathLst>
                  <a:path extrusionOk="0" h="7747" w="11723">
                    <a:moveTo>
                      <a:pt x="1" y="1"/>
                    </a:moveTo>
                    <a:lnTo>
                      <a:pt x="5529" y="7746"/>
                    </a:lnTo>
                    <a:lnTo>
                      <a:pt x="11722" y="774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5"/>
              <p:cNvSpPr/>
              <p:nvPr/>
            </p:nvSpPr>
            <p:spPr>
              <a:xfrm>
                <a:off x="-1507525" y="4151713"/>
                <a:ext cx="136650" cy="98425"/>
              </a:xfrm>
              <a:custGeom>
                <a:rect b="b" l="l" r="r" t="t"/>
                <a:pathLst>
                  <a:path extrusionOk="0" h="3937" w="5466">
                    <a:moveTo>
                      <a:pt x="2897" y="0"/>
                    </a:moveTo>
                    <a:lnTo>
                      <a:pt x="2897" y="0"/>
                    </a:lnTo>
                    <a:cubicBezTo>
                      <a:pt x="3137" y="52"/>
                      <a:pt x="3259" y="271"/>
                      <a:pt x="3208" y="454"/>
                    </a:cubicBezTo>
                    <a:cubicBezTo>
                      <a:pt x="3156" y="637"/>
                      <a:pt x="2976" y="784"/>
                      <a:pt x="2778" y="899"/>
                    </a:cubicBezTo>
                    <a:cubicBezTo>
                      <a:pt x="2656" y="969"/>
                      <a:pt x="2523" y="1032"/>
                      <a:pt x="2422" y="1121"/>
                    </a:cubicBezTo>
                    <a:cubicBezTo>
                      <a:pt x="2323" y="1209"/>
                      <a:pt x="2285" y="1331"/>
                      <a:pt x="2330" y="1441"/>
                    </a:cubicBezTo>
                    <a:cubicBezTo>
                      <a:pt x="1951" y="1518"/>
                      <a:pt x="1568" y="1614"/>
                      <a:pt x="1269" y="1804"/>
                    </a:cubicBezTo>
                    <a:cubicBezTo>
                      <a:pt x="971" y="1994"/>
                      <a:pt x="775" y="2293"/>
                      <a:pt x="869" y="2578"/>
                    </a:cubicBezTo>
                    <a:cubicBezTo>
                      <a:pt x="536" y="2590"/>
                      <a:pt x="223" y="2764"/>
                      <a:pt x="111" y="2999"/>
                    </a:cubicBezTo>
                    <a:cubicBezTo>
                      <a:pt x="0" y="3234"/>
                      <a:pt x="97" y="3515"/>
                      <a:pt x="346" y="3681"/>
                    </a:cubicBezTo>
                    <a:cubicBezTo>
                      <a:pt x="641" y="3878"/>
                      <a:pt x="994" y="3937"/>
                      <a:pt x="1372" y="3937"/>
                    </a:cubicBezTo>
                    <a:cubicBezTo>
                      <a:pt x="1770" y="3937"/>
                      <a:pt x="2196" y="3871"/>
                      <a:pt x="2610" y="3834"/>
                    </a:cubicBezTo>
                    <a:cubicBezTo>
                      <a:pt x="3178" y="3781"/>
                      <a:pt x="3767" y="3680"/>
                      <a:pt x="4340" y="3680"/>
                    </a:cubicBezTo>
                    <a:cubicBezTo>
                      <a:pt x="4580" y="3680"/>
                      <a:pt x="4816" y="3698"/>
                      <a:pt x="5048" y="3744"/>
                    </a:cubicBezTo>
                    <a:cubicBezTo>
                      <a:pt x="5252" y="3676"/>
                      <a:pt x="5401" y="3502"/>
                      <a:pt x="5437" y="3291"/>
                    </a:cubicBezTo>
                    <a:cubicBezTo>
                      <a:pt x="5466" y="3105"/>
                      <a:pt x="5409" y="2918"/>
                      <a:pt x="5354" y="2736"/>
                    </a:cubicBezTo>
                    <a:cubicBezTo>
                      <a:pt x="5315" y="2609"/>
                      <a:pt x="5274" y="2480"/>
                      <a:pt x="5181" y="2370"/>
                    </a:cubicBezTo>
                    <a:cubicBezTo>
                      <a:pt x="5089" y="2264"/>
                      <a:pt x="4933" y="2210"/>
                      <a:pt x="4764" y="2210"/>
                    </a:cubicBezTo>
                    <a:cubicBezTo>
                      <a:pt x="4759" y="2210"/>
                      <a:pt x="4754" y="2210"/>
                      <a:pt x="4749" y="2210"/>
                    </a:cubicBezTo>
                    <a:cubicBezTo>
                      <a:pt x="4805" y="2015"/>
                      <a:pt x="4763" y="1806"/>
                      <a:pt x="4633" y="1633"/>
                    </a:cubicBezTo>
                    <a:cubicBezTo>
                      <a:pt x="4504" y="1459"/>
                      <a:pt x="4313" y="1341"/>
                      <a:pt x="4062" y="1273"/>
                    </a:cubicBezTo>
                    <a:cubicBezTo>
                      <a:pt x="4212" y="988"/>
                      <a:pt x="4161" y="648"/>
                      <a:pt x="3930" y="394"/>
                    </a:cubicBezTo>
                    <a:cubicBezTo>
                      <a:pt x="3698" y="141"/>
                      <a:pt x="3308" y="1"/>
                      <a:pt x="28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5"/>
              <p:cNvSpPr/>
              <p:nvPr/>
            </p:nvSpPr>
            <p:spPr>
              <a:xfrm>
                <a:off x="-1512600" y="4232638"/>
                <a:ext cx="151175" cy="31475"/>
              </a:xfrm>
              <a:custGeom>
                <a:rect b="b" l="l" r="r" t="t"/>
                <a:pathLst>
                  <a:path extrusionOk="0" h="1259" w="6047">
                    <a:moveTo>
                      <a:pt x="0" y="0"/>
                    </a:moveTo>
                    <a:lnTo>
                      <a:pt x="0" y="1259"/>
                    </a:lnTo>
                    <a:lnTo>
                      <a:pt x="6047" y="1259"/>
                    </a:lnTo>
                    <a:lnTo>
                      <a:pt x="6047" y="0"/>
                    </a:lnTo>
                    <a:close/>
                  </a:path>
                </a:pathLst>
              </a:custGeom>
              <a:solidFill>
                <a:srgbClr val="BFB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5"/>
              <p:cNvSpPr/>
              <p:nvPr/>
            </p:nvSpPr>
            <p:spPr>
              <a:xfrm>
                <a:off x="-1502500" y="4264088"/>
                <a:ext cx="130950" cy="98200"/>
              </a:xfrm>
              <a:custGeom>
                <a:rect b="b" l="l" r="r" t="t"/>
                <a:pathLst>
                  <a:path extrusionOk="0" h="3928" w="5238">
                    <a:moveTo>
                      <a:pt x="1" y="1"/>
                    </a:moveTo>
                    <a:lnTo>
                      <a:pt x="839" y="3927"/>
                    </a:lnTo>
                    <a:lnTo>
                      <a:pt x="4400" y="3927"/>
                    </a:lnTo>
                    <a:lnTo>
                      <a:pt x="5238" y="1"/>
                    </a:lnTo>
                    <a:close/>
                  </a:path>
                </a:pathLst>
              </a:custGeom>
              <a:solidFill>
                <a:srgbClr val="FFEC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5"/>
              <p:cNvSpPr/>
              <p:nvPr/>
            </p:nvSpPr>
            <p:spPr>
              <a:xfrm>
                <a:off x="-1502500" y="4264088"/>
                <a:ext cx="130950" cy="98200"/>
              </a:xfrm>
              <a:custGeom>
                <a:rect b="b" l="l" r="r" t="t"/>
                <a:pathLst>
                  <a:path extrusionOk="0" h="3928" w="5238">
                    <a:moveTo>
                      <a:pt x="1" y="1"/>
                    </a:moveTo>
                    <a:lnTo>
                      <a:pt x="57" y="265"/>
                    </a:lnTo>
                    <a:lnTo>
                      <a:pt x="3642" y="265"/>
                    </a:lnTo>
                    <a:lnTo>
                      <a:pt x="2860" y="3927"/>
                    </a:lnTo>
                    <a:lnTo>
                      <a:pt x="4400" y="3927"/>
                    </a:lnTo>
                    <a:lnTo>
                      <a:pt x="5238" y="1"/>
                    </a:lnTo>
                    <a:close/>
                  </a:path>
                </a:pathLst>
              </a:custGeom>
              <a:solidFill>
                <a:srgbClr val="E6D4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5"/>
              <p:cNvSpPr/>
              <p:nvPr/>
            </p:nvSpPr>
            <p:spPr>
              <a:xfrm>
                <a:off x="-1704875" y="4151713"/>
                <a:ext cx="136675" cy="98425"/>
              </a:xfrm>
              <a:custGeom>
                <a:rect b="b" l="l" r="r" t="t"/>
                <a:pathLst>
                  <a:path extrusionOk="0" h="3937" w="5467">
                    <a:moveTo>
                      <a:pt x="2898" y="0"/>
                    </a:moveTo>
                    <a:lnTo>
                      <a:pt x="2898" y="0"/>
                    </a:lnTo>
                    <a:cubicBezTo>
                      <a:pt x="3138" y="52"/>
                      <a:pt x="3260" y="271"/>
                      <a:pt x="3209" y="454"/>
                    </a:cubicBezTo>
                    <a:cubicBezTo>
                      <a:pt x="3157" y="637"/>
                      <a:pt x="2977" y="784"/>
                      <a:pt x="2779" y="899"/>
                    </a:cubicBezTo>
                    <a:cubicBezTo>
                      <a:pt x="2657" y="969"/>
                      <a:pt x="2524" y="1032"/>
                      <a:pt x="2424" y="1121"/>
                    </a:cubicBezTo>
                    <a:cubicBezTo>
                      <a:pt x="2323" y="1209"/>
                      <a:pt x="2286" y="1331"/>
                      <a:pt x="2331" y="1441"/>
                    </a:cubicBezTo>
                    <a:cubicBezTo>
                      <a:pt x="1953" y="1518"/>
                      <a:pt x="1570" y="1614"/>
                      <a:pt x="1270" y="1804"/>
                    </a:cubicBezTo>
                    <a:cubicBezTo>
                      <a:pt x="972" y="1994"/>
                      <a:pt x="776" y="2293"/>
                      <a:pt x="870" y="2578"/>
                    </a:cubicBezTo>
                    <a:cubicBezTo>
                      <a:pt x="536" y="2590"/>
                      <a:pt x="224" y="2764"/>
                      <a:pt x="113" y="2999"/>
                    </a:cubicBezTo>
                    <a:cubicBezTo>
                      <a:pt x="1" y="3234"/>
                      <a:pt x="97" y="3515"/>
                      <a:pt x="347" y="3681"/>
                    </a:cubicBezTo>
                    <a:cubicBezTo>
                      <a:pt x="641" y="3878"/>
                      <a:pt x="994" y="3937"/>
                      <a:pt x="1372" y="3937"/>
                    </a:cubicBezTo>
                    <a:cubicBezTo>
                      <a:pt x="1770" y="3937"/>
                      <a:pt x="2195" y="3871"/>
                      <a:pt x="2609" y="3834"/>
                    </a:cubicBezTo>
                    <a:cubicBezTo>
                      <a:pt x="3179" y="3781"/>
                      <a:pt x="3768" y="3680"/>
                      <a:pt x="4341" y="3680"/>
                    </a:cubicBezTo>
                    <a:cubicBezTo>
                      <a:pt x="4581" y="3680"/>
                      <a:pt x="4817" y="3698"/>
                      <a:pt x="5048" y="3744"/>
                    </a:cubicBezTo>
                    <a:cubicBezTo>
                      <a:pt x="5252" y="3676"/>
                      <a:pt x="5402" y="3502"/>
                      <a:pt x="5437" y="3291"/>
                    </a:cubicBezTo>
                    <a:cubicBezTo>
                      <a:pt x="5466" y="3105"/>
                      <a:pt x="5410" y="2918"/>
                      <a:pt x="5354" y="2736"/>
                    </a:cubicBezTo>
                    <a:cubicBezTo>
                      <a:pt x="5316" y="2609"/>
                      <a:pt x="5274" y="2480"/>
                      <a:pt x="5181" y="2370"/>
                    </a:cubicBezTo>
                    <a:cubicBezTo>
                      <a:pt x="5090" y="2264"/>
                      <a:pt x="4934" y="2210"/>
                      <a:pt x="4765" y="2210"/>
                    </a:cubicBezTo>
                    <a:cubicBezTo>
                      <a:pt x="4760" y="2210"/>
                      <a:pt x="4755" y="2210"/>
                      <a:pt x="4750" y="2210"/>
                    </a:cubicBezTo>
                    <a:cubicBezTo>
                      <a:pt x="4806" y="2015"/>
                      <a:pt x="4763" y="1806"/>
                      <a:pt x="4634" y="1633"/>
                    </a:cubicBezTo>
                    <a:cubicBezTo>
                      <a:pt x="4504" y="1459"/>
                      <a:pt x="4313" y="1341"/>
                      <a:pt x="4063" y="1273"/>
                    </a:cubicBezTo>
                    <a:cubicBezTo>
                      <a:pt x="4214" y="988"/>
                      <a:pt x="4161" y="648"/>
                      <a:pt x="3931" y="394"/>
                    </a:cubicBezTo>
                    <a:cubicBezTo>
                      <a:pt x="3699" y="141"/>
                      <a:pt x="3309" y="1"/>
                      <a:pt x="28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5"/>
              <p:cNvSpPr/>
              <p:nvPr/>
            </p:nvSpPr>
            <p:spPr>
              <a:xfrm>
                <a:off x="-1709950" y="4232638"/>
                <a:ext cx="151200" cy="31475"/>
              </a:xfrm>
              <a:custGeom>
                <a:rect b="b" l="l" r="r" t="t"/>
                <a:pathLst>
                  <a:path extrusionOk="0" h="1259" w="6048">
                    <a:moveTo>
                      <a:pt x="1" y="0"/>
                    </a:moveTo>
                    <a:lnTo>
                      <a:pt x="1" y="1259"/>
                    </a:lnTo>
                    <a:lnTo>
                      <a:pt x="6047" y="1259"/>
                    </a:lnTo>
                    <a:lnTo>
                      <a:pt x="6047" y="0"/>
                    </a:lnTo>
                    <a:close/>
                  </a:path>
                </a:pathLst>
              </a:custGeom>
              <a:solidFill>
                <a:srgbClr val="BFB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5"/>
              <p:cNvSpPr/>
              <p:nvPr/>
            </p:nvSpPr>
            <p:spPr>
              <a:xfrm>
                <a:off x="-1699825" y="4264088"/>
                <a:ext cx="130950" cy="98200"/>
              </a:xfrm>
              <a:custGeom>
                <a:rect b="b" l="l" r="r" t="t"/>
                <a:pathLst>
                  <a:path extrusionOk="0" h="3928" w="5238">
                    <a:moveTo>
                      <a:pt x="1" y="1"/>
                    </a:moveTo>
                    <a:lnTo>
                      <a:pt x="839" y="3927"/>
                    </a:lnTo>
                    <a:lnTo>
                      <a:pt x="4400" y="3927"/>
                    </a:lnTo>
                    <a:lnTo>
                      <a:pt x="5238" y="1"/>
                    </a:lnTo>
                    <a:close/>
                  </a:path>
                </a:pathLst>
              </a:custGeom>
              <a:solidFill>
                <a:srgbClr val="FFEC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5"/>
              <p:cNvSpPr/>
              <p:nvPr/>
            </p:nvSpPr>
            <p:spPr>
              <a:xfrm>
                <a:off x="-1699825" y="4264088"/>
                <a:ext cx="130950" cy="98200"/>
              </a:xfrm>
              <a:custGeom>
                <a:rect b="b" l="l" r="r" t="t"/>
                <a:pathLst>
                  <a:path extrusionOk="0" h="3928" w="5238">
                    <a:moveTo>
                      <a:pt x="1" y="1"/>
                    </a:moveTo>
                    <a:lnTo>
                      <a:pt x="57" y="265"/>
                    </a:lnTo>
                    <a:lnTo>
                      <a:pt x="3641" y="265"/>
                    </a:lnTo>
                    <a:lnTo>
                      <a:pt x="2860" y="3927"/>
                    </a:lnTo>
                    <a:lnTo>
                      <a:pt x="4400" y="3927"/>
                    </a:lnTo>
                    <a:lnTo>
                      <a:pt x="5238" y="1"/>
                    </a:lnTo>
                    <a:close/>
                  </a:path>
                </a:pathLst>
              </a:custGeom>
              <a:solidFill>
                <a:srgbClr val="E6D4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>
                <a:off x="-1408575" y="2961438"/>
                <a:ext cx="406950" cy="293150"/>
              </a:xfrm>
              <a:custGeom>
                <a:rect b="b" l="l" r="r" t="t"/>
                <a:pathLst>
                  <a:path extrusionOk="0" h="11726" w="16278">
                    <a:moveTo>
                      <a:pt x="8627" y="0"/>
                    </a:moveTo>
                    <a:lnTo>
                      <a:pt x="8627" y="0"/>
                    </a:lnTo>
                    <a:cubicBezTo>
                      <a:pt x="9342" y="156"/>
                      <a:pt x="9705" y="806"/>
                      <a:pt x="9553" y="1350"/>
                    </a:cubicBezTo>
                    <a:cubicBezTo>
                      <a:pt x="9402" y="1895"/>
                      <a:pt x="8864" y="2335"/>
                      <a:pt x="8276" y="2676"/>
                    </a:cubicBezTo>
                    <a:cubicBezTo>
                      <a:pt x="7911" y="2888"/>
                      <a:pt x="7515" y="3077"/>
                      <a:pt x="7217" y="3338"/>
                    </a:cubicBezTo>
                    <a:cubicBezTo>
                      <a:pt x="6918" y="3601"/>
                      <a:pt x="6806" y="3963"/>
                      <a:pt x="6941" y="4293"/>
                    </a:cubicBezTo>
                    <a:cubicBezTo>
                      <a:pt x="5814" y="4520"/>
                      <a:pt x="4672" y="4807"/>
                      <a:pt x="3782" y="5374"/>
                    </a:cubicBezTo>
                    <a:cubicBezTo>
                      <a:pt x="2892" y="5939"/>
                      <a:pt x="2309" y="6831"/>
                      <a:pt x="2588" y="7677"/>
                    </a:cubicBezTo>
                    <a:cubicBezTo>
                      <a:pt x="1594" y="7715"/>
                      <a:pt x="663" y="8233"/>
                      <a:pt x="332" y="8932"/>
                    </a:cubicBezTo>
                    <a:cubicBezTo>
                      <a:pt x="0" y="9632"/>
                      <a:pt x="288" y="10470"/>
                      <a:pt x="1030" y="10964"/>
                    </a:cubicBezTo>
                    <a:cubicBezTo>
                      <a:pt x="1908" y="11550"/>
                      <a:pt x="2958" y="11725"/>
                      <a:pt x="4083" y="11725"/>
                    </a:cubicBezTo>
                    <a:cubicBezTo>
                      <a:pt x="5269" y="11725"/>
                      <a:pt x="6538" y="11530"/>
                      <a:pt x="7771" y="11418"/>
                    </a:cubicBezTo>
                    <a:cubicBezTo>
                      <a:pt x="9469" y="11263"/>
                      <a:pt x="11224" y="10959"/>
                      <a:pt x="12933" y="10959"/>
                    </a:cubicBezTo>
                    <a:cubicBezTo>
                      <a:pt x="13644" y="10959"/>
                      <a:pt x="14347" y="11012"/>
                      <a:pt x="15034" y="11149"/>
                    </a:cubicBezTo>
                    <a:cubicBezTo>
                      <a:pt x="15713" y="10916"/>
                      <a:pt x="16105" y="10356"/>
                      <a:pt x="16191" y="9801"/>
                    </a:cubicBezTo>
                    <a:cubicBezTo>
                      <a:pt x="16278" y="9248"/>
                      <a:pt x="16109" y="8692"/>
                      <a:pt x="15943" y="8148"/>
                    </a:cubicBezTo>
                    <a:cubicBezTo>
                      <a:pt x="15828" y="7770"/>
                      <a:pt x="15707" y="7386"/>
                      <a:pt x="15429" y="7060"/>
                    </a:cubicBezTo>
                    <a:cubicBezTo>
                      <a:pt x="15156" y="6741"/>
                      <a:pt x="14689" y="6578"/>
                      <a:pt x="14185" y="6578"/>
                    </a:cubicBezTo>
                    <a:cubicBezTo>
                      <a:pt x="14172" y="6578"/>
                      <a:pt x="14158" y="6578"/>
                      <a:pt x="14145" y="6579"/>
                    </a:cubicBezTo>
                    <a:cubicBezTo>
                      <a:pt x="14310" y="6001"/>
                      <a:pt x="14185" y="5379"/>
                      <a:pt x="13799" y="4863"/>
                    </a:cubicBezTo>
                    <a:cubicBezTo>
                      <a:pt x="13413" y="4345"/>
                      <a:pt x="12842" y="3993"/>
                      <a:pt x="12097" y="3792"/>
                    </a:cubicBezTo>
                    <a:cubicBezTo>
                      <a:pt x="12545" y="2941"/>
                      <a:pt x="12392" y="1929"/>
                      <a:pt x="11704" y="1173"/>
                    </a:cubicBezTo>
                    <a:cubicBezTo>
                      <a:pt x="11014" y="418"/>
                      <a:pt x="9853" y="2"/>
                      <a:pt x="8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5"/>
              <p:cNvSpPr/>
              <p:nvPr/>
            </p:nvSpPr>
            <p:spPr>
              <a:xfrm>
                <a:off x="-1423700" y="3202463"/>
                <a:ext cx="450250" cy="93725"/>
              </a:xfrm>
              <a:custGeom>
                <a:rect b="b" l="l" r="r" t="t"/>
                <a:pathLst>
                  <a:path extrusionOk="0" h="3749" w="18010">
                    <a:moveTo>
                      <a:pt x="1" y="1"/>
                    </a:moveTo>
                    <a:lnTo>
                      <a:pt x="1" y="3749"/>
                    </a:lnTo>
                    <a:lnTo>
                      <a:pt x="18009" y="3749"/>
                    </a:lnTo>
                    <a:lnTo>
                      <a:pt x="180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5"/>
              <p:cNvSpPr/>
              <p:nvPr/>
            </p:nvSpPr>
            <p:spPr>
              <a:xfrm>
                <a:off x="-1393575" y="3296163"/>
                <a:ext cx="389975" cy="292450"/>
              </a:xfrm>
              <a:custGeom>
                <a:rect b="b" l="l" r="r" t="t"/>
                <a:pathLst>
                  <a:path extrusionOk="0" h="11698" w="15599">
                    <a:moveTo>
                      <a:pt x="1" y="1"/>
                    </a:moveTo>
                    <a:lnTo>
                      <a:pt x="2496" y="11698"/>
                    </a:lnTo>
                    <a:lnTo>
                      <a:pt x="13104" y="11698"/>
                    </a:lnTo>
                    <a:lnTo>
                      <a:pt x="15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5"/>
              <p:cNvSpPr/>
              <p:nvPr/>
            </p:nvSpPr>
            <p:spPr>
              <a:xfrm>
                <a:off x="-1393575" y="3296163"/>
                <a:ext cx="389975" cy="292450"/>
              </a:xfrm>
              <a:custGeom>
                <a:rect b="b" l="l" r="r" t="t"/>
                <a:pathLst>
                  <a:path extrusionOk="0" h="11698" w="15599">
                    <a:moveTo>
                      <a:pt x="1" y="1"/>
                    </a:moveTo>
                    <a:lnTo>
                      <a:pt x="168" y="787"/>
                    </a:lnTo>
                    <a:lnTo>
                      <a:pt x="10844" y="787"/>
                    </a:lnTo>
                    <a:lnTo>
                      <a:pt x="8516" y="11698"/>
                    </a:lnTo>
                    <a:lnTo>
                      <a:pt x="13104" y="11698"/>
                    </a:lnTo>
                    <a:lnTo>
                      <a:pt x="15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0" name="Google Shape;880;p55"/>
            <p:cNvSpPr/>
            <p:nvPr/>
          </p:nvSpPr>
          <p:spPr>
            <a:xfrm flipH="1">
              <a:off x="9610563" y="3406263"/>
              <a:ext cx="154850" cy="135875"/>
            </a:xfrm>
            <a:custGeom>
              <a:rect b="b" l="l" r="r" t="t"/>
              <a:pathLst>
                <a:path extrusionOk="0" h="5435" w="6194">
                  <a:moveTo>
                    <a:pt x="1" y="0"/>
                  </a:moveTo>
                  <a:lnTo>
                    <a:pt x="1" y="2338"/>
                  </a:lnTo>
                  <a:cubicBezTo>
                    <a:pt x="1" y="4048"/>
                    <a:pt x="1387" y="5435"/>
                    <a:pt x="3097" y="5435"/>
                  </a:cubicBezTo>
                  <a:cubicBezTo>
                    <a:pt x="4808" y="5435"/>
                    <a:pt x="6194" y="4049"/>
                    <a:pt x="6194" y="2338"/>
                  </a:cubicBezTo>
                  <a:lnTo>
                    <a:pt x="6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5"/>
            <p:cNvSpPr/>
            <p:nvPr/>
          </p:nvSpPr>
          <p:spPr>
            <a:xfrm flipH="1">
              <a:off x="9765188" y="3406263"/>
              <a:ext cx="154850" cy="135875"/>
            </a:xfrm>
            <a:custGeom>
              <a:rect b="b" l="l" r="r" t="t"/>
              <a:pathLst>
                <a:path extrusionOk="0" h="5435" w="6194">
                  <a:moveTo>
                    <a:pt x="1" y="0"/>
                  </a:moveTo>
                  <a:lnTo>
                    <a:pt x="1" y="2338"/>
                  </a:lnTo>
                  <a:cubicBezTo>
                    <a:pt x="1" y="4048"/>
                    <a:pt x="1387" y="5435"/>
                    <a:pt x="3097" y="5435"/>
                  </a:cubicBezTo>
                  <a:cubicBezTo>
                    <a:pt x="4808" y="5435"/>
                    <a:pt x="6193" y="4049"/>
                    <a:pt x="6193" y="2338"/>
                  </a:cubicBezTo>
                  <a:lnTo>
                    <a:pt x="6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55"/>
          <p:cNvSpPr txBox="1"/>
          <p:nvPr/>
        </p:nvSpPr>
        <p:spPr>
          <a:xfrm flipH="1">
            <a:off x="2100900" y="1397825"/>
            <a:ext cx="51888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this landing page is for our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truck </a:t>
            </a:r>
            <a:r>
              <a:rPr lang="fr" sz="1900">
                <a:solidFill>
                  <a:srgbClr val="E62121"/>
                </a:solidFill>
                <a:latin typeface="Catamaran"/>
                <a:ea typeface="Catamaran"/>
                <a:cs typeface="Catamaran"/>
                <a:sym typeface="Catamaran"/>
              </a:rPr>
              <a:t>japanese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food </a:t>
            </a: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,  presenting a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discount </a:t>
            </a: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of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50% </a:t>
            </a: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the user will enter specific informations in order to receive a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promo code </a:t>
            </a: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once they get the code  they’re ready to visit one of the truck to get the </a:t>
            </a:r>
            <a:r>
              <a:rPr lang="fr" sz="19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meal </a:t>
            </a:r>
            <a:r>
              <a:rPr lang="fr" sz="1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the want . </a:t>
            </a:r>
            <a:endParaRPr sz="1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6"/>
          <p:cNvSpPr txBox="1"/>
          <p:nvPr>
            <p:ph type="title"/>
          </p:nvPr>
        </p:nvSpPr>
        <p:spPr>
          <a:xfrm>
            <a:off x="5048750" y="2342175"/>
            <a:ext cx="3453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We hope you enjoyed .</a:t>
            </a:r>
            <a:endParaRPr/>
          </a:p>
        </p:txBody>
      </p:sp>
      <p:pic>
        <p:nvPicPr>
          <p:cNvPr id="888" name="Google Shape;888;p56"/>
          <p:cNvPicPr preferRelativeResize="0"/>
          <p:nvPr/>
        </p:nvPicPr>
        <p:blipFill rotWithShape="1">
          <a:blip r:embed="rId3">
            <a:alphaModFix/>
          </a:blip>
          <a:srcRect b="0" l="6666" r="15813" t="0"/>
          <a:stretch/>
        </p:blipFill>
        <p:spPr>
          <a:xfrm>
            <a:off x="874990" y="949136"/>
            <a:ext cx="3353100" cy="3244800"/>
          </a:xfrm>
          <a:prstGeom prst="ellipse">
            <a:avLst/>
          </a:prstGeom>
          <a:noFill/>
          <a:ln cap="flat" cmpd="sng" w="2286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56"/>
          <p:cNvSpPr/>
          <p:nvPr/>
        </p:nvSpPr>
        <p:spPr>
          <a:xfrm>
            <a:off x="768950" y="819900"/>
            <a:ext cx="3565200" cy="35037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od Truck Business Plan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BDB64"/>
      </a:accent1>
      <a:accent2>
        <a:srgbClr val="EA8894"/>
      </a:accent2>
      <a:accent3>
        <a:srgbClr val="D12C28"/>
      </a:accent3>
      <a:accent4>
        <a:srgbClr val="E2881E"/>
      </a:accent4>
      <a:accent5>
        <a:srgbClr val="79C973"/>
      </a:accent5>
      <a:accent6>
        <a:srgbClr val="BCEFF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